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58" r:id="rId7"/>
    <p:sldId id="286" r:id="rId8"/>
    <p:sldId id="287" r:id="rId9"/>
    <p:sldId id="288" r:id="rId10"/>
    <p:sldId id="289" r:id="rId11"/>
    <p:sldId id="290" r:id="rId12"/>
    <p:sldId id="292" r:id="rId13"/>
    <p:sldId id="293" r:id="rId14"/>
    <p:sldId id="294" r:id="rId15"/>
    <p:sldId id="295" r:id="rId16"/>
    <p:sldId id="296" r:id="rId17"/>
    <p:sldId id="297" r:id="rId18"/>
    <p:sldId id="29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350"/>
    <a:srgbClr val="0C4360"/>
    <a:srgbClr val="1B6872"/>
    <a:srgbClr val="63B7C6"/>
    <a:srgbClr val="002136"/>
    <a:srgbClr val="0C75AC"/>
    <a:srgbClr val="0024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4" autoAdjust="0"/>
    <p:restoredTop sz="94660"/>
  </p:normalViewPr>
  <p:slideViewPr>
    <p:cSldViewPr snapToGrid="0">
      <p:cViewPr varScale="1">
        <p:scale>
          <a:sx n="117" d="100"/>
          <a:sy n="117" d="100"/>
        </p:scale>
        <p:origin x="120" y="150"/>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62FF6B6-4F8A-40F7-B5F4-FC3996824D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910A999-F365-48DF-976A-0517FE045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A5457B-CDAE-4DEB-AEC8-C82DE2312E37}" type="datetimeFigureOut">
              <a:rPr lang="en-US" smtClean="0"/>
              <a:t>7/27/2020</a:t>
            </a:fld>
            <a:endParaRPr lang="en-US" dirty="0"/>
          </a:p>
        </p:txBody>
      </p:sp>
      <p:sp>
        <p:nvSpPr>
          <p:cNvPr id="4" name="Footer Placeholder 3">
            <a:extLst>
              <a:ext uri="{FF2B5EF4-FFF2-40B4-BE49-F238E27FC236}">
                <a16:creationId xmlns:a16="http://schemas.microsoft.com/office/drawing/2014/main" id="{F8735C90-ADBF-4B9E-BE88-E1C8F83EB4D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506A01-6D0A-45EF-A584-05A3361D66F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831430A-4AA4-45C8-AC23-CD6B61C41A4C}" type="slidenum">
              <a:rPr lang="en-US" smtClean="0"/>
              <a:t>‹#›</a:t>
            </a:fld>
            <a:endParaRPr lang="en-US" dirty="0"/>
          </a:p>
        </p:txBody>
      </p:sp>
    </p:spTree>
    <p:extLst>
      <p:ext uri="{BB962C8B-B14F-4D97-AF65-F5344CB8AC3E}">
        <p14:creationId xmlns:p14="http://schemas.microsoft.com/office/powerpoint/2010/main" val="10599009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0B78EA-28CE-41D8-9043-90E391E5F567}" type="datetimeFigureOut">
              <a:rPr lang="en-US" noProof="0" smtClean="0"/>
              <a:t>7/27/2020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34D747-9380-41EE-9946-EC9EC0CA5D1E}" type="slidenum">
              <a:rPr lang="en-US" noProof="0" smtClean="0"/>
              <a:t>‹#›</a:t>
            </a:fld>
            <a:endParaRPr lang="en-US" noProof="0" dirty="0"/>
          </a:p>
        </p:txBody>
      </p:sp>
    </p:spTree>
    <p:extLst>
      <p:ext uri="{BB962C8B-B14F-4D97-AF65-F5344CB8AC3E}">
        <p14:creationId xmlns:p14="http://schemas.microsoft.com/office/powerpoint/2010/main" val="3827727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7" name="Group 6">
            <a:extLst>
              <a:ext uri="{FF2B5EF4-FFF2-40B4-BE49-F238E27FC236}">
                <a16:creationId xmlns:a16="http://schemas.microsoft.com/office/drawing/2014/main" id="{4CA15AFD-4983-47DD-9ED0-D3B27E5A096F}"/>
              </a:ext>
            </a:extLst>
          </p:cNvPr>
          <p:cNvGrpSpPr/>
          <p:nvPr userDrawn="1"/>
        </p:nvGrpSpPr>
        <p:grpSpPr>
          <a:xfrm>
            <a:off x="-1604709" y="-3756"/>
            <a:ext cx="13796710" cy="6861756"/>
            <a:chOff x="-1604709" y="-3756"/>
            <a:chExt cx="13796710" cy="6861756"/>
          </a:xfrm>
        </p:grpSpPr>
        <p:grpSp>
          <p:nvGrpSpPr>
            <p:cNvPr id="8" name="Group 7">
              <a:extLst>
                <a:ext uri="{FF2B5EF4-FFF2-40B4-BE49-F238E27FC236}">
                  <a16:creationId xmlns:a16="http://schemas.microsoft.com/office/drawing/2014/main" id="{2222D5E2-E9B4-4180-98B8-4E514C9ADB28}"/>
                </a:ext>
              </a:extLst>
            </p:cNvPr>
            <p:cNvGrpSpPr/>
            <p:nvPr/>
          </p:nvGrpSpPr>
          <p:grpSpPr>
            <a:xfrm>
              <a:off x="-16298" y="0"/>
              <a:ext cx="12208299" cy="6858000"/>
              <a:chOff x="-16298" y="0"/>
              <a:chExt cx="12208299" cy="6858000"/>
            </a:xfrm>
          </p:grpSpPr>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ight Triangle 16">
                <a:extLst>
                  <a:ext uri="{FF2B5EF4-FFF2-40B4-BE49-F238E27FC236}">
                    <a16:creationId xmlns:a16="http://schemas.microsoft.com/office/drawing/2014/main" id="{8DCD5806-2A2F-4ABF-8057-245681C498E6}"/>
                  </a:ext>
                </a:extLst>
              </p:cNvPr>
              <p:cNvSpPr/>
              <p:nvPr/>
            </p:nvSpPr>
            <p:spPr>
              <a:xfrm rot="16200000" flipH="1" flipV="1">
                <a:off x="24625" y="-4746"/>
                <a:ext cx="2819399" cy="2828891"/>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p:nvSpPr>
            <p:spPr>
              <a:xfrm rot="16200000" flipH="1" flipV="1">
                <a:off x="4418" y="-4422"/>
                <a:ext cx="2627088" cy="263593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p:nvSpPr>
            <p:spPr>
              <a:xfrm rot="16200000" flipH="1" flipV="1">
                <a:off x="-12263" y="-4034"/>
                <a:ext cx="2397087" cy="2405158"/>
              </a:xfrm>
              <a:prstGeom prst="rtTriangl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9" name="Freeform: Shape 12">
              <a:extLst>
                <a:ext uri="{FF2B5EF4-FFF2-40B4-BE49-F238E27FC236}">
                  <a16:creationId xmlns:a16="http://schemas.microsoft.com/office/drawing/2014/main" id="{E3AAB79D-382D-4A95-965E-526B6A681DA7}"/>
                </a:ext>
              </a:extLst>
            </p:cNvPr>
            <p:cNvSpPr/>
            <p:nvPr/>
          </p:nvSpPr>
          <p:spPr>
            <a:xfrm rot="18900000" flipH="1">
              <a:off x="-1604709" y="1397837"/>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C0A22127-2B4A-4B15-B0A9-F019A30347A1}"/>
                </a:ext>
              </a:extLst>
            </p:cNvPr>
            <p:cNvSpPr/>
            <p:nvPr/>
          </p:nvSpPr>
          <p:spPr>
            <a:xfrm rot="18900000">
              <a:off x="-861777" y="-3756"/>
              <a:ext cx="2676646" cy="1356876"/>
            </a:xfrm>
            <a:custGeom>
              <a:avLst/>
              <a:gdLst>
                <a:gd name="connsiteX0" fmla="*/ 1319770 w 2676646"/>
                <a:gd name="connsiteY0" fmla="*/ 0 h 1356876"/>
                <a:gd name="connsiteX1" fmla="*/ 2676646 w 2676646"/>
                <a:gd name="connsiteY1" fmla="*/ 1356876 h 1356876"/>
                <a:gd name="connsiteX2" fmla="*/ 0 w 2676646"/>
                <a:gd name="connsiteY2" fmla="*/ 1356876 h 1356876"/>
                <a:gd name="connsiteX3" fmla="*/ 0 w 2676646"/>
                <a:gd name="connsiteY3" fmla="*/ 1319770 h 1356876"/>
              </a:gdLst>
              <a:ahLst/>
              <a:cxnLst>
                <a:cxn ang="0">
                  <a:pos x="connsiteX0" y="connsiteY0"/>
                </a:cxn>
                <a:cxn ang="0">
                  <a:pos x="connsiteX1" y="connsiteY1"/>
                </a:cxn>
                <a:cxn ang="0">
                  <a:pos x="connsiteX2" y="connsiteY2"/>
                </a:cxn>
                <a:cxn ang="0">
                  <a:pos x="connsiteX3" y="connsiteY3"/>
                </a:cxn>
              </a:cxnLst>
              <a:rect l="l" t="t" r="r" b="b"/>
              <a:pathLst>
                <a:path w="2676646" h="1356876">
                  <a:moveTo>
                    <a:pt x="1319770" y="0"/>
                  </a:moveTo>
                  <a:lnTo>
                    <a:pt x="2676646" y="1356876"/>
                  </a:lnTo>
                  <a:lnTo>
                    <a:pt x="0" y="1356876"/>
                  </a:lnTo>
                  <a:lnTo>
                    <a:pt x="0" y="1319770"/>
                  </a:lnTo>
                  <a:close/>
                </a:path>
              </a:pathLst>
            </a:custGeom>
            <a:pattFill prst="wdUpDiag">
              <a:fgClr>
                <a:schemeClr val="accent2"/>
              </a:fgClr>
              <a:bgClr>
                <a:schemeClr val="accent1"/>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2">
              <a:extLst>
                <a:ext uri="{FF2B5EF4-FFF2-40B4-BE49-F238E27FC236}">
                  <a16:creationId xmlns:a16="http://schemas.microsoft.com/office/drawing/2014/main" id="{F04D9FDC-1B67-4254-9535-CD32E81F0C3E}"/>
                </a:ext>
              </a:extLst>
            </p:cNvPr>
            <p:cNvSpPr/>
            <p:nvPr/>
          </p:nvSpPr>
          <p:spPr>
            <a:xfrm rot="13500000">
              <a:off x="-1226102" y="1737462"/>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12" name="Group 11">
              <a:extLst>
                <a:ext uri="{FF2B5EF4-FFF2-40B4-BE49-F238E27FC236}">
                  <a16:creationId xmlns:a16="http://schemas.microsoft.com/office/drawing/2014/main" id="{0A86C4EA-4CF8-4531-845D-4FCB1E2F7422}"/>
                </a:ext>
              </a:extLst>
            </p:cNvPr>
            <p:cNvGrpSpPr/>
            <p:nvPr/>
          </p:nvGrpSpPr>
          <p:grpSpPr>
            <a:xfrm>
              <a:off x="-760406" y="4672937"/>
              <a:ext cx="1520812" cy="1520812"/>
              <a:chOff x="-1604709" y="3012880"/>
              <a:chExt cx="3211378" cy="3211378"/>
            </a:xfrm>
          </p:grpSpPr>
          <p:sp>
            <p:nvSpPr>
              <p:cNvPr id="13" name="Freeform: Shape 12">
                <a:extLst>
                  <a:ext uri="{FF2B5EF4-FFF2-40B4-BE49-F238E27FC236}">
                    <a16:creationId xmlns:a16="http://schemas.microsoft.com/office/drawing/2014/main" id="{1101B195-C112-4D20-8D19-4D22479B150D}"/>
                  </a:ext>
                </a:extLst>
              </p:cNvPr>
              <p:cNvSpPr/>
              <p:nvPr/>
            </p:nvSpPr>
            <p:spPr>
              <a:xfrm rot="18900000" flipH="1">
                <a:off x="-1604709" y="3012880"/>
                <a:ext cx="3211378" cy="3211378"/>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2">
                <a:extLst>
                  <a:ext uri="{FF2B5EF4-FFF2-40B4-BE49-F238E27FC236}">
                    <a16:creationId xmlns:a16="http://schemas.microsoft.com/office/drawing/2014/main" id="{CA755F1F-9955-4CBB-8F34-F7801CA44CE7}"/>
                  </a:ext>
                </a:extLst>
              </p:cNvPr>
              <p:cNvSpPr/>
              <p:nvPr/>
            </p:nvSpPr>
            <p:spPr>
              <a:xfrm rot="13500000">
                <a:off x="-1226102" y="3352505"/>
                <a:ext cx="2416016" cy="2416016"/>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sp>
        <p:nvSpPr>
          <p:cNvPr id="2" name="Title 1">
            <a:extLst>
              <a:ext uri="{FF2B5EF4-FFF2-40B4-BE49-F238E27FC236}">
                <a16:creationId xmlns:a16="http://schemas.microsoft.com/office/drawing/2014/main" id="{9E597736-C478-4C26-9BAF-205FE31E977C}"/>
              </a:ext>
            </a:extLst>
          </p:cNvPr>
          <p:cNvSpPr>
            <a:spLocks noGrp="1"/>
          </p:cNvSpPr>
          <p:nvPr>
            <p:ph type="ctrTitle" hasCustomPrompt="1"/>
          </p:nvPr>
        </p:nvSpPr>
        <p:spPr>
          <a:xfrm>
            <a:off x="2761488" y="2395728"/>
            <a:ext cx="7077456" cy="1243584"/>
          </a:xfrm>
        </p:spPr>
        <p:txBody>
          <a:bodyPr vert="horz" lIns="91440" tIns="45720" rIns="91440" bIns="45720" rtlCol="0" anchor="b">
            <a:noAutofit/>
          </a:bodyPr>
          <a:lstStyle>
            <a:lvl1pPr>
              <a:defRPr lang="en-GB" sz="6600" b="1" dirty="0">
                <a:solidFill>
                  <a:schemeClr val="accent2"/>
                </a:solidFill>
                <a:latin typeface="+mj-lt"/>
                <a:ea typeface="Tahoma" panose="020B0604030504040204" pitchFamily="34" charset="0"/>
                <a:cs typeface="Tahoma" panose="020B0604030504040204" pitchFamily="34" charset="0"/>
              </a:defRPr>
            </a:lvl1pPr>
          </a:lstStyle>
          <a:p>
            <a:pPr lvl="0"/>
            <a:r>
              <a:rPr lang="en-US" noProof="0"/>
              <a:t>TITLE</a:t>
            </a:r>
          </a:p>
        </p:txBody>
      </p:sp>
      <p:sp>
        <p:nvSpPr>
          <p:cNvPr id="3" name="Subtitle 2">
            <a:extLst>
              <a:ext uri="{FF2B5EF4-FFF2-40B4-BE49-F238E27FC236}">
                <a16:creationId xmlns:a16="http://schemas.microsoft.com/office/drawing/2014/main" id="{C3D2DEF0-A0B0-4CFE-B67D-A9D75E2368DC}"/>
              </a:ext>
            </a:extLst>
          </p:cNvPr>
          <p:cNvSpPr>
            <a:spLocks noGrp="1"/>
          </p:cNvSpPr>
          <p:nvPr>
            <p:ph type="subTitle" idx="1"/>
          </p:nvPr>
        </p:nvSpPr>
        <p:spPr>
          <a:xfrm>
            <a:off x="2761488" y="3721608"/>
            <a:ext cx="7077456" cy="868680"/>
          </a:xfrm>
        </p:spPr>
        <p:txBody>
          <a:bodyPr vert="horz" lIns="91440" tIns="45720" rIns="91440" bIns="45720" rtlCol="0">
            <a:normAutofit/>
          </a:bodyPr>
          <a:lstStyle>
            <a:lvl1pPr marL="0" indent="0">
              <a:buNone/>
              <a:defRPr lang="en-GB" sz="1800" spc="300" dirty="0">
                <a:solidFill>
                  <a:schemeClr val="bg1"/>
                </a:solidFill>
                <a:latin typeface="+mn-lt"/>
                <a:cs typeface="Arial" panose="020B0604020202020204" pitchFamily="34" charset="0"/>
              </a:defRPr>
            </a:lvl1pPr>
          </a:lstStyle>
          <a:p>
            <a:pPr marL="228600" lvl="0" indent="-228600"/>
            <a:r>
              <a:rPr lang="en-US" noProof="0"/>
              <a:t>Click to edit Master subtitle style</a:t>
            </a:r>
          </a:p>
        </p:txBody>
      </p:sp>
    </p:spTree>
    <p:extLst>
      <p:ext uri="{BB962C8B-B14F-4D97-AF65-F5344CB8AC3E}">
        <p14:creationId xmlns:p14="http://schemas.microsoft.com/office/powerpoint/2010/main" val="436959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FE796BFF-6E5F-4DE7-B193-F501FC094D63}"/>
              </a:ext>
            </a:extLst>
          </p:cNvPr>
          <p:cNvSpPr>
            <a:spLocks noGrp="1"/>
          </p:cNvSpPr>
          <p:nvPr>
            <p:ph sz="half" idx="1"/>
          </p:nvPr>
        </p:nvSpPr>
        <p:spPr>
          <a:xfrm>
            <a:off x="443365" y="1517715"/>
            <a:ext cx="5184437" cy="4659248"/>
          </a:xfrm>
        </p:spPr>
        <p:txBody>
          <a:bodyPr>
            <a:normAutofit/>
          </a:bodyPr>
          <a:lstStyle>
            <a:lvl1pPr marL="457200" indent="-457200">
              <a:buFont typeface="Arial" panose="020B0604020202020204" pitchFamily="34" charset="0"/>
              <a:buChar char="•"/>
              <a:defRPr sz="2000">
                <a:solidFill>
                  <a:schemeClr val="bg1"/>
                </a:solidFill>
              </a:defRPr>
            </a:lvl1pPr>
            <a:lvl2pPr marL="800100" indent="-342900">
              <a:buFont typeface="Arial" panose="020B0604020202020204" pitchFamily="34" charset="0"/>
              <a:buChar char="•"/>
              <a:defRPr sz="1800">
                <a:solidFill>
                  <a:schemeClr val="bg1"/>
                </a:solidFill>
              </a:defRPr>
            </a:lvl2pPr>
            <a:lvl3pPr marL="1257300" indent="-342900">
              <a:buFont typeface="Arial" panose="020B0604020202020204" pitchFamily="34" charset="0"/>
              <a:buChar char="•"/>
              <a:defRPr sz="1600">
                <a:solidFill>
                  <a:schemeClr val="bg1"/>
                </a:solidFill>
              </a:defRPr>
            </a:lvl3pPr>
            <a:lvl4pPr marL="1657350" indent="-285750">
              <a:buFont typeface="Arial" panose="020B0604020202020204" pitchFamily="34" charset="0"/>
              <a:buChar char="•"/>
              <a:defRPr sz="1400">
                <a:solidFill>
                  <a:schemeClr val="bg1"/>
                </a:solidFill>
              </a:defRPr>
            </a:lvl4pPr>
            <a:lvl5pPr marL="2114550" indent="-285750">
              <a:buFont typeface="Arial" panose="020B0604020202020204" pitchFamily="34" charset="0"/>
              <a:buChar cha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1" name="Content Placeholder 3">
            <a:extLst>
              <a:ext uri="{FF2B5EF4-FFF2-40B4-BE49-F238E27FC236}">
                <a16:creationId xmlns:a16="http://schemas.microsoft.com/office/drawing/2014/main" id="{78622754-CA4D-4C27-A37F-B26E7B4C9CA2}"/>
              </a:ext>
            </a:extLst>
          </p:cNvPr>
          <p:cNvSpPr>
            <a:spLocks noGrp="1"/>
          </p:cNvSpPr>
          <p:nvPr>
            <p:ph sz="half" idx="2"/>
          </p:nvPr>
        </p:nvSpPr>
        <p:spPr>
          <a:xfrm>
            <a:off x="6474163" y="1517715"/>
            <a:ext cx="5184437" cy="4659248"/>
          </a:xfrm>
        </p:spPr>
        <p:txBody>
          <a:bodyPr>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999597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ategor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0" name="Picture Placeholder 8">
            <a:extLst>
              <a:ext uri="{FF2B5EF4-FFF2-40B4-BE49-F238E27FC236}">
                <a16:creationId xmlns:a16="http://schemas.microsoft.com/office/drawing/2014/main" id="{6D00E6B4-1CBE-404E-B943-5F1832320C1C}"/>
              </a:ext>
            </a:extLst>
          </p:cNvPr>
          <p:cNvSpPr>
            <a:spLocks noGrp="1"/>
          </p:cNvSpPr>
          <p:nvPr>
            <p:ph type="pic" sz="quarter" idx="13"/>
          </p:nvPr>
        </p:nvSpPr>
        <p:spPr>
          <a:xfrm>
            <a:off x="978212"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1" name="Picture Placeholder 8">
            <a:extLst>
              <a:ext uri="{FF2B5EF4-FFF2-40B4-BE49-F238E27FC236}">
                <a16:creationId xmlns:a16="http://schemas.microsoft.com/office/drawing/2014/main" id="{7CD59BFD-62BE-4E33-92A5-B84A2A9A8D3B}"/>
              </a:ext>
            </a:extLst>
          </p:cNvPr>
          <p:cNvSpPr>
            <a:spLocks noGrp="1"/>
          </p:cNvSpPr>
          <p:nvPr>
            <p:ph type="pic" sz="quarter" idx="14"/>
          </p:nvPr>
        </p:nvSpPr>
        <p:spPr>
          <a:xfrm>
            <a:off x="3222230"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2" name="Picture Placeholder 8">
            <a:extLst>
              <a:ext uri="{FF2B5EF4-FFF2-40B4-BE49-F238E27FC236}">
                <a16:creationId xmlns:a16="http://schemas.microsoft.com/office/drawing/2014/main" id="{60DC5978-55B8-421D-91B4-29F8210A7B2C}"/>
              </a:ext>
            </a:extLst>
          </p:cNvPr>
          <p:cNvSpPr>
            <a:spLocks noGrp="1"/>
          </p:cNvSpPr>
          <p:nvPr>
            <p:ph type="pic" sz="quarter" idx="15"/>
          </p:nvPr>
        </p:nvSpPr>
        <p:spPr>
          <a:xfrm>
            <a:off x="5466248"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3" name="Picture Placeholder 8">
            <a:extLst>
              <a:ext uri="{FF2B5EF4-FFF2-40B4-BE49-F238E27FC236}">
                <a16:creationId xmlns:a16="http://schemas.microsoft.com/office/drawing/2014/main" id="{BE3FB8C3-2C7E-4C59-8BD5-53FA2772DB56}"/>
              </a:ext>
            </a:extLst>
          </p:cNvPr>
          <p:cNvSpPr>
            <a:spLocks noGrp="1"/>
          </p:cNvSpPr>
          <p:nvPr>
            <p:ph type="pic" sz="quarter" idx="16"/>
          </p:nvPr>
        </p:nvSpPr>
        <p:spPr>
          <a:xfrm>
            <a:off x="7710266"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4" name="Picture Placeholder 8">
            <a:extLst>
              <a:ext uri="{FF2B5EF4-FFF2-40B4-BE49-F238E27FC236}">
                <a16:creationId xmlns:a16="http://schemas.microsoft.com/office/drawing/2014/main" id="{FD8FA9DA-C36B-4889-B88F-28B5829E53E2}"/>
              </a:ext>
            </a:extLst>
          </p:cNvPr>
          <p:cNvSpPr>
            <a:spLocks noGrp="1"/>
          </p:cNvSpPr>
          <p:nvPr>
            <p:ph type="pic" sz="quarter" idx="17"/>
          </p:nvPr>
        </p:nvSpPr>
        <p:spPr>
          <a:xfrm>
            <a:off x="9954283" y="2096716"/>
            <a:ext cx="1259505" cy="1259505"/>
          </a:xfrm>
          <a:prstGeom prst="ellipse">
            <a:avLst/>
          </a:prstGeom>
          <a:pattFill prst="wdUpDiag">
            <a:fgClr>
              <a:srgbClr val="0C4360"/>
            </a:fgClr>
            <a:bgClr>
              <a:schemeClr val="accent1">
                <a:lumMod val="50000"/>
              </a:schemeClr>
            </a:bgClr>
          </a:pattFill>
          <a:ln w="38100">
            <a:solidFill>
              <a:schemeClr val="accent2"/>
            </a:solidFill>
          </a:ln>
        </p:spPr>
        <p:txBody>
          <a:bodyPr/>
          <a:lstStyle>
            <a:lvl1pPr marL="0" indent="0">
              <a:buNone/>
              <a:defRPr>
                <a:solidFill>
                  <a:schemeClr val="tx1">
                    <a:alpha val="0"/>
                  </a:schemeClr>
                </a:solidFill>
              </a:defRPr>
            </a:lvl1pPr>
          </a:lstStyle>
          <a:p>
            <a:r>
              <a:rPr lang="en-US" noProof="0" dirty="0"/>
              <a:t>Click icon to add picture</a:t>
            </a:r>
          </a:p>
        </p:txBody>
      </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719894"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7" name="Text Placeholder 22">
            <a:extLst>
              <a:ext uri="{FF2B5EF4-FFF2-40B4-BE49-F238E27FC236}">
                <a16:creationId xmlns:a16="http://schemas.microsoft.com/office/drawing/2014/main" id="{05F72315-51A9-431C-B80A-45E4FB1D6BD6}"/>
              </a:ext>
            </a:extLst>
          </p:cNvPr>
          <p:cNvSpPr>
            <a:spLocks noGrp="1"/>
          </p:cNvSpPr>
          <p:nvPr>
            <p:ph type="body" sz="quarter" idx="19"/>
          </p:nvPr>
        </p:nvSpPr>
        <p:spPr>
          <a:xfrm>
            <a:off x="2963912"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8" name="Text Placeholder 22">
            <a:extLst>
              <a:ext uri="{FF2B5EF4-FFF2-40B4-BE49-F238E27FC236}">
                <a16:creationId xmlns:a16="http://schemas.microsoft.com/office/drawing/2014/main" id="{883D1F0C-34F1-46E1-B178-E4AB82B14631}"/>
              </a:ext>
            </a:extLst>
          </p:cNvPr>
          <p:cNvSpPr>
            <a:spLocks noGrp="1"/>
          </p:cNvSpPr>
          <p:nvPr>
            <p:ph type="body" sz="quarter" idx="20"/>
          </p:nvPr>
        </p:nvSpPr>
        <p:spPr>
          <a:xfrm>
            <a:off x="5207930"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29" name="Text Placeholder 22">
            <a:extLst>
              <a:ext uri="{FF2B5EF4-FFF2-40B4-BE49-F238E27FC236}">
                <a16:creationId xmlns:a16="http://schemas.microsoft.com/office/drawing/2014/main" id="{7202A849-DF14-40E7-B38D-1185F72603EC}"/>
              </a:ext>
            </a:extLst>
          </p:cNvPr>
          <p:cNvSpPr>
            <a:spLocks noGrp="1"/>
          </p:cNvSpPr>
          <p:nvPr>
            <p:ph type="body" sz="quarter" idx="21"/>
          </p:nvPr>
        </p:nvSpPr>
        <p:spPr>
          <a:xfrm>
            <a:off x="7451948"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0" name="Text Placeholder 22">
            <a:extLst>
              <a:ext uri="{FF2B5EF4-FFF2-40B4-BE49-F238E27FC236}">
                <a16:creationId xmlns:a16="http://schemas.microsoft.com/office/drawing/2014/main" id="{CCFC1ADF-AC11-4CCD-AC2D-478B6FFEA5EA}"/>
              </a:ext>
            </a:extLst>
          </p:cNvPr>
          <p:cNvSpPr>
            <a:spLocks noGrp="1"/>
          </p:cNvSpPr>
          <p:nvPr>
            <p:ph type="body" sz="quarter" idx="22"/>
          </p:nvPr>
        </p:nvSpPr>
        <p:spPr>
          <a:xfrm>
            <a:off x="9695965" y="4240093"/>
            <a:ext cx="1776140" cy="1463040"/>
          </a:xfrm>
        </p:spPr>
        <p:txBody>
          <a:bodyPr lIns="0" tIns="0" rIns="0" bIns="0">
            <a:noAutofit/>
          </a:bodyPr>
          <a:lstStyle>
            <a:lvl1pPr marL="0" indent="0" algn="ctr">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cxnSp>
        <p:nvCxnSpPr>
          <p:cNvPr id="7" name="Straight Connector 6">
            <a:extLst>
              <a:ext uri="{FF2B5EF4-FFF2-40B4-BE49-F238E27FC236}">
                <a16:creationId xmlns:a16="http://schemas.microsoft.com/office/drawing/2014/main" id="{2B4CB326-DA0E-488E-B236-7017E8438FBB}"/>
              </a:ext>
            </a:extLst>
          </p:cNvPr>
          <p:cNvCxnSpPr/>
          <p:nvPr userDrawn="1"/>
        </p:nvCxnSpPr>
        <p:spPr>
          <a:xfrm>
            <a:off x="1242354"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366B533-7212-4A36-9CE2-D6302E721F8F}"/>
              </a:ext>
            </a:extLst>
          </p:cNvPr>
          <p:cNvCxnSpPr/>
          <p:nvPr userDrawn="1"/>
        </p:nvCxnSpPr>
        <p:spPr>
          <a:xfrm>
            <a:off x="3486372"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474CD-E230-4E14-8274-5E20F673F401}"/>
              </a:ext>
            </a:extLst>
          </p:cNvPr>
          <p:cNvCxnSpPr/>
          <p:nvPr userDrawn="1"/>
        </p:nvCxnSpPr>
        <p:spPr>
          <a:xfrm>
            <a:off x="5730390"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F71FCE-6F39-4D2F-82BE-7D9F1D2ED59F}"/>
              </a:ext>
            </a:extLst>
          </p:cNvPr>
          <p:cNvCxnSpPr/>
          <p:nvPr userDrawn="1"/>
        </p:nvCxnSpPr>
        <p:spPr>
          <a:xfrm>
            <a:off x="7974408"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E97AC7A-17D9-4F42-9DD0-94FE4FC6BF19}"/>
              </a:ext>
            </a:extLst>
          </p:cNvPr>
          <p:cNvCxnSpPr/>
          <p:nvPr userDrawn="1"/>
        </p:nvCxnSpPr>
        <p:spPr>
          <a:xfrm>
            <a:off x="10218425" y="3825022"/>
            <a:ext cx="731221" cy="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76266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hoto + 3 Sec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
        <p:nvSpPr>
          <p:cNvPr id="36" name="Text Placeholder 22">
            <a:extLst>
              <a:ext uri="{FF2B5EF4-FFF2-40B4-BE49-F238E27FC236}">
                <a16:creationId xmlns:a16="http://schemas.microsoft.com/office/drawing/2014/main" id="{642D3CE0-C3B4-4F3F-A650-AB452B3AD4BA}"/>
              </a:ext>
            </a:extLst>
          </p:cNvPr>
          <p:cNvSpPr>
            <a:spLocks noGrp="1"/>
          </p:cNvSpPr>
          <p:nvPr>
            <p:ph type="body" sz="quarter" idx="20"/>
          </p:nvPr>
        </p:nvSpPr>
        <p:spPr>
          <a:xfrm>
            <a:off x="4444169"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7" name="Text Placeholder 22">
            <a:extLst>
              <a:ext uri="{FF2B5EF4-FFF2-40B4-BE49-F238E27FC236}">
                <a16:creationId xmlns:a16="http://schemas.microsoft.com/office/drawing/2014/main" id="{DBED2BB0-CDAD-40EE-8B35-C66DF45EE29D}"/>
              </a:ext>
            </a:extLst>
          </p:cNvPr>
          <p:cNvSpPr>
            <a:spLocks noGrp="1"/>
          </p:cNvSpPr>
          <p:nvPr>
            <p:ph type="body" sz="quarter" idx="21"/>
          </p:nvPr>
        </p:nvSpPr>
        <p:spPr>
          <a:xfrm>
            <a:off x="8346244" y="4240093"/>
            <a:ext cx="3293306" cy="1463040"/>
          </a:xfrm>
        </p:spPr>
        <p:txBody>
          <a:bodyPr lIns="0" tIns="0" rIns="0" bIns="0">
            <a:noAutofit/>
          </a:bodyPr>
          <a:lstStyle>
            <a:lvl1pPr marL="0" indent="0" algn="l">
              <a:lnSpc>
                <a:spcPct val="100000"/>
              </a:lnSpc>
              <a:spcBef>
                <a:spcPts val="600"/>
              </a:spcBef>
              <a:spcAft>
                <a:spcPts val="4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Tree>
    <p:extLst>
      <p:ext uri="{BB962C8B-B14F-4D97-AF65-F5344CB8AC3E}">
        <p14:creationId xmlns:p14="http://schemas.microsoft.com/office/powerpoint/2010/main" val="1544745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hoto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6" name="Text Placeholder 22">
            <a:extLst>
              <a:ext uri="{FF2B5EF4-FFF2-40B4-BE49-F238E27FC236}">
                <a16:creationId xmlns:a16="http://schemas.microsoft.com/office/drawing/2014/main" id="{2A19101D-7C37-42BF-8167-5391EA65EC3A}"/>
              </a:ext>
            </a:extLst>
          </p:cNvPr>
          <p:cNvSpPr>
            <a:spLocks noGrp="1"/>
          </p:cNvSpPr>
          <p:nvPr>
            <p:ph type="body" sz="quarter" idx="18"/>
          </p:nvPr>
        </p:nvSpPr>
        <p:spPr>
          <a:xfrm>
            <a:off x="542094" y="4240093"/>
            <a:ext cx="9402006" cy="1463040"/>
          </a:xfrm>
        </p:spPr>
        <p:txBody>
          <a:bodyPr lIns="0" tIns="0" rIns="0" bIns="0">
            <a:noAutofit/>
          </a:bodyPr>
          <a:lstStyle>
            <a:lvl1pPr marL="0" indent="0" algn="l">
              <a:lnSpc>
                <a:spcPct val="100000"/>
              </a:lnSpc>
              <a:spcBef>
                <a:spcPts val="300"/>
              </a:spcBef>
              <a:spcAft>
                <a:spcPts val="300"/>
              </a:spcAft>
              <a:buNone/>
              <a:defRPr sz="1400">
                <a:solidFill>
                  <a:schemeClr val="bg1"/>
                </a:solidFill>
                <a:latin typeface="+mn-lt"/>
                <a:cs typeface="Arial" panose="020B0604020202020204" pitchFamily="34" charset="0"/>
              </a:defRPr>
            </a:lvl1pPr>
            <a:lvl2pPr>
              <a:lnSpc>
                <a:spcPct val="100000"/>
              </a:lnSpc>
              <a:spcBef>
                <a:spcPts val="600"/>
              </a:spcBef>
              <a:spcAft>
                <a:spcPts val="400"/>
              </a:spcAft>
              <a:defRPr sz="1600">
                <a:solidFill>
                  <a:schemeClr val="bg1"/>
                </a:solidFill>
                <a:latin typeface="Arial" panose="020B0604020202020204" pitchFamily="34" charset="0"/>
                <a:cs typeface="Arial" panose="020B0604020202020204" pitchFamily="34" charset="0"/>
              </a:defRPr>
            </a:lvl2pPr>
            <a:lvl3pPr>
              <a:lnSpc>
                <a:spcPct val="100000"/>
              </a:lnSpc>
              <a:spcBef>
                <a:spcPts val="600"/>
              </a:spcBef>
              <a:spcAft>
                <a:spcPts val="400"/>
              </a:spcAft>
              <a:defRPr sz="1400">
                <a:solidFill>
                  <a:schemeClr val="bg1"/>
                </a:solidFill>
                <a:latin typeface="Arial" panose="020B0604020202020204" pitchFamily="34" charset="0"/>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p:txBody>
      </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13" name="Picture Placeholder 12">
            <a:extLst>
              <a:ext uri="{FF2B5EF4-FFF2-40B4-BE49-F238E27FC236}">
                <a16:creationId xmlns:a16="http://schemas.microsoft.com/office/drawing/2014/main" id="{231B97CF-FD24-4932-8459-893B1AC73D33}"/>
              </a:ext>
            </a:extLst>
          </p:cNvPr>
          <p:cNvSpPr>
            <a:spLocks noGrp="1"/>
          </p:cNvSpPr>
          <p:nvPr>
            <p:ph type="pic" sz="quarter" idx="19" hasCustomPrompt="1"/>
          </p:nvPr>
        </p:nvSpPr>
        <p:spPr>
          <a:xfrm>
            <a:off x="-2" y="1352575"/>
            <a:ext cx="12192002" cy="2289897"/>
          </a:xfrm>
        </p:spPr>
        <p:txBody>
          <a:bodyPr anchor="ctr">
            <a:normAutofit/>
          </a:bodyPr>
          <a:lstStyle>
            <a:lvl1pPr marL="0" indent="0" algn="ctr">
              <a:buNone/>
              <a:defRPr sz="1400">
                <a:solidFill>
                  <a:schemeClr val="accent2"/>
                </a:solidFill>
                <a:latin typeface="Trade Gothic LT Pro" panose="020B0503040303020004" pitchFamily="34" charset="0"/>
              </a:defRPr>
            </a:lvl1pPr>
          </a:lstStyle>
          <a:p>
            <a:r>
              <a:rPr lang="en-US" noProof="0" dirty="0"/>
              <a:t>Insert image</a:t>
            </a:r>
          </a:p>
        </p:txBody>
      </p:sp>
    </p:spTree>
    <p:extLst>
      <p:ext uri="{BB962C8B-B14F-4D97-AF65-F5344CB8AC3E}">
        <p14:creationId xmlns:p14="http://schemas.microsoft.com/office/powerpoint/2010/main" val="24868267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Picture Placeholder 2">
            <a:extLst>
              <a:ext uri="{FF2B5EF4-FFF2-40B4-BE49-F238E27FC236}">
                <a16:creationId xmlns:a16="http://schemas.microsoft.com/office/drawing/2014/main" id="{30B3A574-7940-4E35-857E-5CA35A5910E5}"/>
              </a:ext>
            </a:extLst>
          </p:cNvPr>
          <p:cNvSpPr>
            <a:spLocks noGrp="1"/>
          </p:cNvSpPr>
          <p:nvPr>
            <p:ph type="pic" idx="1"/>
          </p:nvPr>
        </p:nvSpPr>
        <p:spPr>
          <a:xfrm>
            <a:off x="4110087" y="1444649"/>
            <a:ext cx="7548513" cy="4579079"/>
          </a:xfrm>
        </p:spPr>
        <p:txBody>
          <a:bodyPr>
            <a:normAutofit/>
          </a:bodyPr>
          <a:lstStyle>
            <a:lvl1pPr marL="0" indent="0">
              <a:buNone/>
              <a:defRPr sz="24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dirty="0"/>
              <a:t>Click icon to add picture</a:t>
            </a:r>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15406501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5" name="Freeform: Shape 34">
            <a:extLst>
              <a:ext uri="{FF2B5EF4-FFF2-40B4-BE49-F238E27FC236}">
                <a16:creationId xmlns:a16="http://schemas.microsoft.com/office/drawing/2014/main" id="{62EEBF51-DCAD-4335-85E9-52801031A1BF}"/>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1" name="Text Placeholder 3">
            <a:extLst>
              <a:ext uri="{FF2B5EF4-FFF2-40B4-BE49-F238E27FC236}">
                <a16:creationId xmlns:a16="http://schemas.microsoft.com/office/drawing/2014/main" id="{912B51EA-3E6F-4BF6-BE48-62128AF32B85}"/>
              </a:ext>
            </a:extLst>
          </p:cNvPr>
          <p:cNvSpPr>
            <a:spLocks noGrp="1"/>
          </p:cNvSpPr>
          <p:nvPr>
            <p:ph type="body" sz="half" idx="2"/>
          </p:nvPr>
        </p:nvSpPr>
        <p:spPr>
          <a:xfrm>
            <a:off x="443366" y="1444649"/>
            <a:ext cx="3365063" cy="4579079"/>
          </a:xfrm>
        </p:spPr>
        <p:txBody>
          <a:bodyPr/>
          <a:lstStyle>
            <a:lvl1pPr marL="0" indent="0">
              <a:buFont typeface="Arial" panose="020B0604020202020204" pitchFamily="34" charse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2" name="Content Placeholder 2">
            <a:extLst>
              <a:ext uri="{FF2B5EF4-FFF2-40B4-BE49-F238E27FC236}">
                <a16:creationId xmlns:a16="http://schemas.microsoft.com/office/drawing/2014/main" id="{A015C605-1D30-48BC-A0D6-3B11AF56CC53}"/>
              </a:ext>
            </a:extLst>
          </p:cNvPr>
          <p:cNvSpPr>
            <a:spLocks noGrp="1"/>
          </p:cNvSpPr>
          <p:nvPr>
            <p:ph idx="1"/>
          </p:nvPr>
        </p:nvSpPr>
        <p:spPr>
          <a:xfrm>
            <a:off x="3964290" y="1444649"/>
            <a:ext cx="7694310" cy="4579079"/>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129895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D4494CD2-CCDD-0248-96F8-741002C44255}"/>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Freeform: Shape 9">
            <a:extLst>
              <a:ext uri="{FF2B5EF4-FFF2-40B4-BE49-F238E27FC236}">
                <a16:creationId xmlns:a16="http://schemas.microsoft.com/office/drawing/2014/main" id="{07077B00-C1EE-7241-B441-7814F92A7EDF}"/>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Freeform: Shape 17">
            <a:extLst>
              <a:ext uri="{FF2B5EF4-FFF2-40B4-BE49-F238E27FC236}">
                <a16:creationId xmlns:a16="http://schemas.microsoft.com/office/drawing/2014/main" id="{3A1AEBC4-637E-F64C-9192-69AC4BB26D0C}"/>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Freeform: Shape 11">
            <a:extLst>
              <a:ext uri="{FF2B5EF4-FFF2-40B4-BE49-F238E27FC236}">
                <a16:creationId xmlns:a16="http://schemas.microsoft.com/office/drawing/2014/main" id="{669A7039-C54C-8E46-9A8B-DDB2547D989C}"/>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Freeform: Shape 7">
            <a:extLst>
              <a:ext uri="{FF2B5EF4-FFF2-40B4-BE49-F238E27FC236}">
                <a16:creationId xmlns:a16="http://schemas.microsoft.com/office/drawing/2014/main" id="{4F173B32-87BB-9A40-8C91-4C1EED2B7ABF}"/>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4" name="Group 23">
            <a:extLst>
              <a:ext uri="{FF2B5EF4-FFF2-40B4-BE49-F238E27FC236}">
                <a16:creationId xmlns:a16="http://schemas.microsoft.com/office/drawing/2014/main" id="{4AC87F4E-12B5-1B42-AFD2-4DB39B7645C9}"/>
              </a:ext>
            </a:extLst>
          </p:cNvPr>
          <p:cNvGrpSpPr/>
          <p:nvPr userDrawn="1"/>
        </p:nvGrpSpPr>
        <p:grpSpPr>
          <a:xfrm rot="16200000">
            <a:off x="499388" y="-322655"/>
            <a:ext cx="535531" cy="645309"/>
            <a:chOff x="10945855" y="7317026"/>
            <a:chExt cx="2483924" cy="2993104"/>
          </a:xfrm>
        </p:grpSpPr>
        <p:sp>
          <p:nvSpPr>
            <p:cNvPr id="25" name="Freeform: Shape 15">
              <a:extLst>
                <a:ext uri="{FF2B5EF4-FFF2-40B4-BE49-F238E27FC236}">
                  <a16:creationId xmlns:a16="http://schemas.microsoft.com/office/drawing/2014/main" id="{03DD8765-59DF-A045-ADB5-E39FAEE153A0}"/>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Freeform: Shape 16">
              <a:extLst>
                <a:ext uri="{FF2B5EF4-FFF2-40B4-BE49-F238E27FC236}">
                  <a16:creationId xmlns:a16="http://schemas.microsoft.com/office/drawing/2014/main" id="{B34B796C-A407-7B4D-B4F0-E58A44FE8DB4}"/>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0" name="Freeform: Shape 23">
            <a:extLst>
              <a:ext uri="{FF2B5EF4-FFF2-40B4-BE49-F238E27FC236}">
                <a16:creationId xmlns:a16="http://schemas.microsoft.com/office/drawing/2014/main" id="{CBE3FDC9-67CB-FA42-B127-A36BFF4678BB}"/>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1" name="Slide Number Placeholder 4">
            <a:extLst>
              <a:ext uri="{FF2B5EF4-FFF2-40B4-BE49-F238E27FC236}">
                <a16:creationId xmlns:a16="http://schemas.microsoft.com/office/drawing/2014/main" id="{1E902BFF-CA8F-D745-A819-A7BB38B30ED9}"/>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26723047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ank You 1">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6" name="Group 5">
            <a:extLst>
              <a:ext uri="{FF2B5EF4-FFF2-40B4-BE49-F238E27FC236}">
                <a16:creationId xmlns:a16="http://schemas.microsoft.com/office/drawing/2014/main" id="{EA7FF9D7-8545-4547-AC77-A0421EEB9B99}"/>
              </a:ext>
            </a:extLst>
          </p:cNvPr>
          <p:cNvGrpSpPr/>
          <p:nvPr userDrawn="1"/>
        </p:nvGrpSpPr>
        <p:grpSpPr>
          <a:xfrm>
            <a:off x="0" y="0"/>
            <a:ext cx="6881966" cy="6858876"/>
            <a:chOff x="-5321" y="1096"/>
            <a:chExt cx="5924073" cy="5904197"/>
          </a:xfrm>
        </p:grpSpPr>
        <p:sp>
          <p:nvSpPr>
            <p:cNvPr id="17" name="Right Triangle 16">
              <a:extLst>
                <a:ext uri="{FF2B5EF4-FFF2-40B4-BE49-F238E27FC236}">
                  <a16:creationId xmlns:a16="http://schemas.microsoft.com/office/drawing/2014/main" id="{8DCD5806-2A2F-4ABF-8057-245681C498E6}"/>
                </a:ext>
              </a:extLst>
            </p:cNvPr>
            <p:cNvSpPr/>
            <p:nvPr userDrawn="1"/>
          </p:nvSpPr>
          <p:spPr>
            <a:xfrm rot="16200000" flipH="1" flipV="1">
              <a:off x="4618" y="-8842"/>
              <a:ext cx="5904196" cy="592407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ight Triangle 17">
              <a:extLst>
                <a:ext uri="{FF2B5EF4-FFF2-40B4-BE49-F238E27FC236}">
                  <a16:creationId xmlns:a16="http://schemas.microsoft.com/office/drawing/2014/main" id="{3A93038F-E9E4-4FFD-B3DF-28DB7C2C1490}"/>
                </a:ext>
              </a:extLst>
            </p:cNvPr>
            <p:cNvSpPr/>
            <p:nvPr userDrawn="1"/>
          </p:nvSpPr>
          <p:spPr>
            <a:xfrm rot="16200000" flipH="1" flipV="1">
              <a:off x="3941" y="-8164"/>
              <a:ext cx="5501471" cy="5519993"/>
            </a:xfrm>
            <a:prstGeom prst="rtTriangle">
              <a:avLst/>
            </a:prstGeom>
            <a:pattFill prst="dkHorz">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ight Triangle 18">
              <a:extLst>
                <a:ext uri="{FF2B5EF4-FFF2-40B4-BE49-F238E27FC236}">
                  <a16:creationId xmlns:a16="http://schemas.microsoft.com/office/drawing/2014/main" id="{5DEA1E02-BBD0-4AE3-AF22-433B90272178}"/>
                </a:ext>
              </a:extLst>
            </p:cNvPr>
            <p:cNvSpPr/>
            <p:nvPr userDrawn="1"/>
          </p:nvSpPr>
          <p:spPr>
            <a:xfrm rot="16200000" flipH="1" flipV="1">
              <a:off x="3131" y="-7355"/>
              <a:ext cx="5019818" cy="5036720"/>
            </a:xfrm>
            <a:prstGeom prst="rtTriangle">
              <a:avLst/>
            </a:pr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5217242" y="2807208"/>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Tree>
    <p:extLst>
      <p:ext uri="{BB962C8B-B14F-4D97-AF65-F5344CB8AC3E}">
        <p14:creationId xmlns:p14="http://schemas.microsoft.com/office/powerpoint/2010/main" val="22363861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E739168-A5E8-443A-B392-7AD4CF8977AD}"/>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Freeform: Shape 14">
            <a:extLst>
              <a:ext uri="{FF2B5EF4-FFF2-40B4-BE49-F238E27FC236}">
                <a16:creationId xmlns:a16="http://schemas.microsoft.com/office/drawing/2014/main" id="{41E10E1E-5268-4F03-BA64-07E19DE26739}"/>
              </a:ext>
            </a:extLst>
          </p:cNvPr>
          <p:cNvSpPr/>
          <p:nvPr/>
        </p:nvSpPr>
        <p:spPr>
          <a:xfrm flipH="1">
            <a:off x="-16297" y="0"/>
            <a:ext cx="12208298" cy="6858000"/>
          </a:xfrm>
          <a:custGeom>
            <a:avLst/>
            <a:gdLst>
              <a:gd name="connsiteX0" fmla="*/ 8574289 w 12208298"/>
              <a:gd name="connsiteY0" fmla="*/ 0 h 6858000"/>
              <a:gd name="connsiteX1" fmla="*/ 0 w 12208298"/>
              <a:gd name="connsiteY1" fmla="*/ 0 h 6858000"/>
              <a:gd name="connsiteX2" fmla="*/ 0 w 12208298"/>
              <a:gd name="connsiteY2" fmla="*/ 6858000 h 6858000"/>
              <a:gd name="connsiteX3" fmla="*/ 532109 w 12208298"/>
              <a:gd name="connsiteY3" fmla="*/ 6858000 h 6858000"/>
              <a:gd name="connsiteX4" fmla="*/ 11495317 w 12208298"/>
              <a:gd name="connsiteY4" fmla="*/ 6858000 h 6858000"/>
              <a:gd name="connsiteX5" fmla="*/ 12208298 w 12208298"/>
              <a:gd name="connsiteY5" fmla="*/ 6858000 h 6858000"/>
              <a:gd name="connsiteX6" fmla="*/ 12208298 w 12208298"/>
              <a:gd name="connsiteY6" fmla="*/ 3146781 h 6858000"/>
              <a:gd name="connsiteX7" fmla="*/ 10353284 w 12208298"/>
              <a:gd name="connsiteY7" fmla="*/ 1291767 h 6858000"/>
              <a:gd name="connsiteX8" fmla="*/ 9866056 w 12208298"/>
              <a:gd name="connsiteY8" fmla="*/ 129176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208298" h="6858000">
                <a:moveTo>
                  <a:pt x="8574289" y="0"/>
                </a:moveTo>
                <a:lnTo>
                  <a:pt x="0" y="0"/>
                </a:lnTo>
                <a:lnTo>
                  <a:pt x="0" y="6858000"/>
                </a:lnTo>
                <a:lnTo>
                  <a:pt x="532109" y="6858000"/>
                </a:lnTo>
                <a:lnTo>
                  <a:pt x="11495317" y="6858000"/>
                </a:lnTo>
                <a:lnTo>
                  <a:pt x="12208298" y="6858000"/>
                </a:lnTo>
                <a:lnTo>
                  <a:pt x="12208298" y="3146781"/>
                </a:lnTo>
                <a:lnTo>
                  <a:pt x="10353284" y="1291767"/>
                </a:lnTo>
                <a:lnTo>
                  <a:pt x="9866056" y="1291767"/>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Freeform: Shape 15">
            <a:extLst>
              <a:ext uri="{FF2B5EF4-FFF2-40B4-BE49-F238E27FC236}">
                <a16:creationId xmlns:a16="http://schemas.microsoft.com/office/drawing/2014/main" id="{B989C45D-BDFF-418F-BE79-03FF70015770}"/>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0" name="Freeform: Shape 19">
            <a:extLst>
              <a:ext uri="{FF2B5EF4-FFF2-40B4-BE49-F238E27FC236}">
                <a16:creationId xmlns:a16="http://schemas.microsoft.com/office/drawing/2014/main" id="{0027A677-9ACB-4264-B148-4806678FB83F}"/>
              </a:ext>
            </a:extLst>
          </p:cNvPr>
          <p:cNvSpPr/>
          <p:nvPr/>
        </p:nvSpPr>
        <p:spPr>
          <a:xfrm rot="5400000" flipH="1" flipV="1">
            <a:off x="2667000" y="-2667001"/>
            <a:ext cx="6858000" cy="12192002"/>
          </a:xfrm>
          <a:custGeom>
            <a:avLst/>
            <a:gdLst>
              <a:gd name="connsiteX0" fmla="*/ 6858000 w 6858000"/>
              <a:gd name="connsiteY0" fmla="*/ 3871658 h 12192002"/>
              <a:gd name="connsiteX1" fmla="*/ 6858000 w 6858000"/>
              <a:gd name="connsiteY1" fmla="*/ 12192002 h 12192002"/>
              <a:gd name="connsiteX2" fmla="*/ 5363029 w 6858000"/>
              <a:gd name="connsiteY2" fmla="*/ 12192002 h 12192002"/>
              <a:gd name="connsiteX3" fmla="*/ 5363029 w 6858000"/>
              <a:gd name="connsiteY3" fmla="*/ 12192000 h 12192002"/>
              <a:gd name="connsiteX4" fmla="*/ 0 w 6858000"/>
              <a:gd name="connsiteY4" fmla="*/ 12192000 h 12192002"/>
              <a:gd name="connsiteX5" fmla="*/ 0 w 6858000"/>
              <a:gd name="connsiteY5" fmla="*/ 0 h 12192002"/>
              <a:gd name="connsiteX6" fmla="*/ 3539398 w 6858000"/>
              <a:gd name="connsiteY6" fmla="*/ 0 h 12192002"/>
              <a:gd name="connsiteX7" fmla="*/ 5566229 w 6858000"/>
              <a:gd name="connsiteY7" fmla="*/ 2026831 h 12192002"/>
              <a:gd name="connsiteX8" fmla="*/ 5566229 w 6858000"/>
              <a:gd name="connsiteY8" fmla="*/ 2575538 h 12192002"/>
              <a:gd name="connsiteX9" fmla="*/ 6858000 w 6858000"/>
              <a:gd name="connsiteY9" fmla="*/ 3871657 h 12192002"/>
              <a:gd name="connsiteX10" fmla="*/ 5566229 w 6858000"/>
              <a:gd name="connsiteY10" fmla="*/ 3871657 h 12192002"/>
              <a:gd name="connsiteX11" fmla="*/ 5566229 w 6858000"/>
              <a:gd name="connsiteY11" fmla="*/ 3871658 h 1219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12192002">
                <a:moveTo>
                  <a:pt x="6858000" y="3871658"/>
                </a:moveTo>
                <a:lnTo>
                  <a:pt x="6858000" y="12192002"/>
                </a:lnTo>
                <a:lnTo>
                  <a:pt x="5363029" y="12192002"/>
                </a:lnTo>
                <a:lnTo>
                  <a:pt x="5363029" y="12192000"/>
                </a:lnTo>
                <a:lnTo>
                  <a:pt x="0" y="12192000"/>
                </a:lnTo>
                <a:lnTo>
                  <a:pt x="0" y="0"/>
                </a:lnTo>
                <a:lnTo>
                  <a:pt x="3539398" y="0"/>
                </a:lnTo>
                <a:lnTo>
                  <a:pt x="5566229" y="2026831"/>
                </a:lnTo>
                <a:lnTo>
                  <a:pt x="5566229" y="2575538"/>
                </a:lnTo>
                <a:lnTo>
                  <a:pt x="6858000" y="3871657"/>
                </a:lnTo>
                <a:lnTo>
                  <a:pt x="5566229" y="3871657"/>
                </a:lnTo>
                <a:lnTo>
                  <a:pt x="5566229" y="3871658"/>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9E597736-C478-4C26-9BAF-205FE31E977C}"/>
              </a:ext>
            </a:extLst>
          </p:cNvPr>
          <p:cNvSpPr>
            <a:spLocks noGrp="1"/>
          </p:cNvSpPr>
          <p:nvPr userDrawn="1">
            <p:ph type="ctrTitle" hasCustomPrompt="1"/>
          </p:nvPr>
        </p:nvSpPr>
        <p:spPr>
          <a:xfrm>
            <a:off x="6360242" y="3429000"/>
            <a:ext cx="4945598" cy="1243584"/>
          </a:xfrm>
        </p:spPr>
        <p:txBody>
          <a:bodyPr vert="horz" lIns="91440" tIns="45720" rIns="91440" bIns="45720" rtlCol="0" anchor="ctr">
            <a:noAutofit/>
          </a:bodyPr>
          <a:lstStyle>
            <a:lvl1pPr>
              <a:defRPr lang="en-GB" sz="5400" b="1" dirty="0">
                <a:solidFill>
                  <a:schemeClr val="bg1"/>
                </a:solidFill>
                <a:latin typeface="+mj-lt"/>
                <a:ea typeface="Tahoma" panose="020B0604030504040204" pitchFamily="34" charset="0"/>
                <a:cs typeface="Tahoma" panose="020B0604030504040204" pitchFamily="34" charset="0"/>
              </a:defRPr>
            </a:lvl1pPr>
          </a:lstStyle>
          <a:p>
            <a:pPr lvl="0"/>
            <a:r>
              <a:rPr lang="en-US" noProof="0"/>
              <a:t>Thank You</a:t>
            </a:r>
          </a:p>
        </p:txBody>
      </p:sp>
      <p:sp>
        <p:nvSpPr>
          <p:cNvPr id="35" name="Freeform: Shape 34">
            <a:extLst>
              <a:ext uri="{FF2B5EF4-FFF2-40B4-BE49-F238E27FC236}">
                <a16:creationId xmlns:a16="http://schemas.microsoft.com/office/drawing/2014/main" id="{C024DCDB-C6BF-455E-AAB8-EAF9DAB302A1}"/>
              </a:ext>
            </a:extLst>
          </p:cNvPr>
          <p:cNvSpPr/>
          <p:nvPr userDrawn="1"/>
        </p:nvSpPr>
        <p:spPr>
          <a:xfrm rot="13500000">
            <a:off x="-729899" y="-1215856"/>
            <a:ext cx="6043521" cy="8427077"/>
          </a:xfrm>
          <a:custGeom>
            <a:avLst/>
            <a:gdLst>
              <a:gd name="connsiteX0" fmla="*/ 6043521 w 6043521"/>
              <a:gd name="connsiteY0" fmla="*/ 4267535 h 8427077"/>
              <a:gd name="connsiteX1" fmla="*/ 1883979 w 6043521"/>
              <a:gd name="connsiteY1" fmla="*/ 8427077 h 8427077"/>
              <a:gd name="connsiteX2" fmla="*/ 0 w 6043521"/>
              <a:gd name="connsiteY2" fmla="*/ 8427077 h 8427077"/>
              <a:gd name="connsiteX3" fmla="*/ 0 w 6043521"/>
              <a:gd name="connsiteY3" fmla="*/ 1775986 h 8427077"/>
              <a:gd name="connsiteX4" fmla="*/ 1775985 w 6043521"/>
              <a:gd name="connsiteY4" fmla="*/ 0 h 8427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8427077">
                <a:moveTo>
                  <a:pt x="6043521" y="4267535"/>
                </a:moveTo>
                <a:lnTo>
                  <a:pt x="1883979" y="8427077"/>
                </a:lnTo>
                <a:lnTo>
                  <a:pt x="0" y="8427077"/>
                </a:lnTo>
                <a:lnTo>
                  <a:pt x="0" y="1775986"/>
                </a:lnTo>
                <a:lnTo>
                  <a:pt x="1775985"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2" name="Freeform: Shape 31">
            <a:extLst>
              <a:ext uri="{FF2B5EF4-FFF2-40B4-BE49-F238E27FC236}">
                <a16:creationId xmlns:a16="http://schemas.microsoft.com/office/drawing/2014/main" id="{26AFB47A-5D51-4F9C-B01B-977CE5E3C093}"/>
              </a:ext>
            </a:extLst>
          </p:cNvPr>
          <p:cNvSpPr/>
          <p:nvPr userDrawn="1"/>
        </p:nvSpPr>
        <p:spPr>
          <a:xfrm rot="13500000">
            <a:off x="-1145231" y="-2123853"/>
            <a:ext cx="6043521" cy="9008880"/>
          </a:xfrm>
          <a:custGeom>
            <a:avLst/>
            <a:gdLst>
              <a:gd name="connsiteX0" fmla="*/ 6043521 w 6043521"/>
              <a:gd name="connsiteY0" fmla="*/ 4849338 h 9008880"/>
              <a:gd name="connsiteX1" fmla="*/ 1883979 w 6043521"/>
              <a:gd name="connsiteY1" fmla="*/ 9008880 h 9008880"/>
              <a:gd name="connsiteX2" fmla="*/ 0 w 6043521"/>
              <a:gd name="connsiteY2" fmla="*/ 9008880 h 9008880"/>
              <a:gd name="connsiteX3" fmla="*/ 0 w 6043521"/>
              <a:gd name="connsiteY3" fmla="*/ 1194182 h 9008880"/>
              <a:gd name="connsiteX4" fmla="*/ 1194182 w 6043521"/>
              <a:gd name="connsiteY4" fmla="*/ 0 h 900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43521" h="9008880">
                <a:moveTo>
                  <a:pt x="6043521" y="4849338"/>
                </a:moveTo>
                <a:lnTo>
                  <a:pt x="1883979" y="9008880"/>
                </a:lnTo>
                <a:lnTo>
                  <a:pt x="0" y="9008880"/>
                </a:lnTo>
                <a:lnTo>
                  <a:pt x="0" y="1194182"/>
                </a:lnTo>
                <a:lnTo>
                  <a:pt x="1194182"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6997A4FF-7390-4173-8ACD-6CF7145AACEC}"/>
              </a:ext>
            </a:extLst>
          </p:cNvPr>
          <p:cNvSpPr/>
          <p:nvPr userDrawn="1"/>
        </p:nvSpPr>
        <p:spPr>
          <a:xfrm rot="18900000" flipH="1">
            <a:off x="-2681153" y="-465959"/>
            <a:ext cx="8639119" cy="5739762"/>
          </a:xfrm>
          <a:custGeom>
            <a:avLst/>
            <a:gdLst>
              <a:gd name="connsiteX0" fmla="*/ 3789781 w 8639119"/>
              <a:gd name="connsiteY0" fmla="*/ 0 h 5739762"/>
              <a:gd name="connsiteX1" fmla="*/ 0 w 8639119"/>
              <a:gd name="connsiteY1" fmla="*/ 3789782 h 5739762"/>
              <a:gd name="connsiteX2" fmla="*/ 0 w 8639119"/>
              <a:gd name="connsiteY2" fmla="*/ 5739761 h 5739762"/>
              <a:gd name="connsiteX3" fmla="*/ 7748695 w 8639119"/>
              <a:gd name="connsiteY3" fmla="*/ 5739762 h 5739762"/>
              <a:gd name="connsiteX4" fmla="*/ 8639119 w 8639119"/>
              <a:gd name="connsiteY4" fmla="*/ 4849338 h 5739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39119" h="5739762">
                <a:moveTo>
                  <a:pt x="3789781" y="0"/>
                </a:moveTo>
                <a:lnTo>
                  <a:pt x="0" y="3789782"/>
                </a:lnTo>
                <a:lnTo>
                  <a:pt x="0" y="5739761"/>
                </a:lnTo>
                <a:lnTo>
                  <a:pt x="7748695" y="5739762"/>
                </a:lnTo>
                <a:lnTo>
                  <a:pt x="8639119" y="4849338"/>
                </a:lnTo>
                <a:close/>
              </a:path>
            </a:pathLst>
          </a:custGeom>
          <a:solidFill>
            <a:schemeClr val="accent1">
              <a:lumMod val="50000"/>
              <a:alpha val="51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1218518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2838D16-809E-4EB1-8C0C-0E63D8139112}"/>
              </a:ext>
            </a:extLst>
          </p:cNvPr>
          <p:cNvSpPr/>
          <p:nvPr userDrawn="1"/>
        </p:nvSpPr>
        <p:spPr>
          <a:xfrm>
            <a:off x="0" y="0"/>
            <a:ext cx="12192000" cy="6858000"/>
          </a:xfrm>
          <a:prstGeom prst="rect">
            <a:avLst/>
          </a:prstGeom>
          <a:solidFill>
            <a:srgbClr val="0C43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01FEB333-94B4-4E53-9019-D584810903BB}"/>
              </a:ext>
            </a:extLst>
          </p:cNvPr>
          <p:cNvSpPr/>
          <p:nvPr userDrawn="1"/>
        </p:nvSpPr>
        <p:spPr>
          <a:xfrm>
            <a:off x="0" y="0"/>
            <a:ext cx="12192000" cy="6862745"/>
          </a:xfrm>
          <a:custGeom>
            <a:avLst/>
            <a:gdLst>
              <a:gd name="connsiteX0" fmla="*/ 0 w 12192000"/>
              <a:gd name="connsiteY0" fmla="*/ 0 h 6849743"/>
              <a:gd name="connsiteX1" fmla="*/ 7554712 w 12192000"/>
              <a:gd name="connsiteY1" fmla="*/ 0 h 6849743"/>
              <a:gd name="connsiteX2" fmla="*/ 10266645 w 12192000"/>
              <a:gd name="connsiteY2" fmla="*/ 2711934 h 6849743"/>
              <a:gd name="connsiteX3" fmla="*/ 11289529 w 12192000"/>
              <a:gd name="connsiteY3" fmla="*/ 2711934 h 6849743"/>
              <a:gd name="connsiteX4" fmla="*/ 12191999 w 12192000"/>
              <a:gd name="connsiteY4" fmla="*/ 3614404 h 6849743"/>
              <a:gd name="connsiteX5" fmla="*/ 12192000 w 12192000"/>
              <a:gd name="connsiteY5" fmla="*/ 6849743 h 6849743"/>
              <a:gd name="connsiteX6" fmla="*/ 0 w 12192000"/>
              <a:gd name="connsiteY6" fmla="*/ 6849743 h 684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849743">
                <a:moveTo>
                  <a:pt x="0" y="0"/>
                </a:moveTo>
                <a:lnTo>
                  <a:pt x="7554712" y="0"/>
                </a:lnTo>
                <a:lnTo>
                  <a:pt x="10266645" y="2711934"/>
                </a:lnTo>
                <a:lnTo>
                  <a:pt x="11289529" y="2711934"/>
                </a:lnTo>
                <a:lnTo>
                  <a:pt x="12191999" y="3614404"/>
                </a:lnTo>
                <a:lnTo>
                  <a:pt x="12192000" y="6849743"/>
                </a:lnTo>
                <a:lnTo>
                  <a:pt x="0" y="6849743"/>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Freeform: Shape 8">
            <a:extLst>
              <a:ext uri="{FF2B5EF4-FFF2-40B4-BE49-F238E27FC236}">
                <a16:creationId xmlns:a16="http://schemas.microsoft.com/office/drawing/2014/main" id="{A59B9489-0CD9-4DB7-AC82-6E7867F91403}"/>
              </a:ext>
            </a:extLst>
          </p:cNvPr>
          <p:cNvSpPr/>
          <p:nvPr userDrawn="1"/>
        </p:nvSpPr>
        <p:spPr>
          <a:xfrm rot="16200000" flipV="1">
            <a:off x="2626805"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DnDiag">
            <a:fgClr>
              <a:schemeClr val="accent1"/>
            </a:fgClr>
            <a:bgClr>
              <a:schemeClr val="accent2"/>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ight Triangle 9">
            <a:extLst>
              <a:ext uri="{FF2B5EF4-FFF2-40B4-BE49-F238E27FC236}">
                <a16:creationId xmlns:a16="http://schemas.microsoft.com/office/drawing/2014/main" id="{A55D1C76-C591-4FA5-9780-87AB6B37C0FA}"/>
              </a:ext>
            </a:extLst>
          </p:cNvPr>
          <p:cNvSpPr/>
          <p:nvPr userDrawn="1"/>
        </p:nvSpPr>
        <p:spPr>
          <a:xfrm rot="5400000" flipV="1">
            <a:off x="5851010" y="-10649"/>
            <a:ext cx="6326154" cy="6347453"/>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Freeform: Shape 10">
            <a:extLst>
              <a:ext uri="{FF2B5EF4-FFF2-40B4-BE49-F238E27FC236}">
                <a16:creationId xmlns:a16="http://schemas.microsoft.com/office/drawing/2014/main" id="{A7DC1D12-670F-4235-8791-FA8C2B330871}"/>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Freeform: Shape 11">
            <a:extLst>
              <a:ext uri="{FF2B5EF4-FFF2-40B4-BE49-F238E27FC236}">
                <a16:creationId xmlns:a16="http://schemas.microsoft.com/office/drawing/2014/main" id="{859569CF-FDAC-47C4-A0F5-296F7117C398}"/>
              </a:ext>
            </a:extLst>
          </p:cNvPr>
          <p:cNvSpPr/>
          <p:nvPr userDrawn="1"/>
        </p:nvSpPr>
        <p:spPr>
          <a:xfrm rot="2700000">
            <a:off x="9668984" y="1404392"/>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3" name="Freeform: Shape 12">
            <a:extLst>
              <a:ext uri="{FF2B5EF4-FFF2-40B4-BE49-F238E27FC236}">
                <a16:creationId xmlns:a16="http://schemas.microsoft.com/office/drawing/2014/main" id="{D68D0C72-2B2C-4C85-A091-157853C71784}"/>
              </a:ext>
            </a:extLst>
          </p:cNvPr>
          <p:cNvSpPr/>
          <p:nvPr userDrawn="1"/>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4" name="Freeform: Shape 13">
            <a:extLst>
              <a:ext uri="{FF2B5EF4-FFF2-40B4-BE49-F238E27FC236}">
                <a16:creationId xmlns:a16="http://schemas.microsoft.com/office/drawing/2014/main" id="{8E25334A-5FE3-4DDA-8D32-4796CCFCAA74}"/>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5" name="Freeform: Shape 14">
            <a:extLst>
              <a:ext uri="{FF2B5EF4-FFF2-40B4-BE49-F238E27FC236}">
                <a16:creationId xmlns:a16="http://schemas.microsoft.com/office/drawing/2014/main" id="{18818DF1-D7FD-4C0F-875D-7A07E8F75C06}"/>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16" name="Group 15">
            <a:extLst>
              <a:ext uri="{FF2B5EF4-FFF2-40B4-BE49-F238E27FC236}">
                <a16:creationId xmlns:a16="http://schemas.microsoft.com/office/drawing/2014/main" id="{8F9BB384-9E14-4CEA-82C1-21837229D3EF}"/>
              </a:ext>
            </a:extLst>
          </p:cNvPr>
          <p:cNvGrpSpPr/>
          <p:nvPr userDrawn="1"/>
        </p:nvGrpSpPr>
        <p:grpSpPr>
          <a:xfrm rot="16200000">
            <a:off x="431651" y="-917359"/>
            <a:ext cx="1532001" cy="1826463"/>
            <a:chOff x="10800164" y="7142066"/>
            <a:chExt cx="2775293" cy="3308724"/>
          </a:xfrm>
        </p:grpSpPr>
        <p:sp>
          <p:nvSpPr>
            <p:cNvPr id="17" name="Freeform: Shape 16">
              <a:extLst>
                <a:ext uri="{FF2B5EF4-FFF2-40B4-BE49-F238E27FC236}">
                  <a16:creationId xmlns:a16="http://schemas.microsoft.com/office/drawing/2014/main" id="{0862A81A-959D-4EAB-90ED-DB20759BB397}"/>
                </a:ext>
              </a:extLst>
            </p:cNvPr>
            <p:cNvSpPr/>
            <p:nvPr/>
          </p:nvSpPr>
          <p:spPr>
            <a:xfrm rot="2700000">
              <a:off x="10800164" y="7675497"/>
              <a:ext cx="2775293"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Freeform: Shape 17">
              <a:extLst>
                <a:ext uri="{FF2B5EF4-FFF2-40B4-BE49-F238E27FC236}">
                  <a16:creationId xmlns:a16="http://schemas.microsoft.com/office/drawing/2014/main" id="{AAB9E28C-9422-42BD-AECE-29B44B5D63E2}"/>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9" name="Group 18">
            <a:extLst>
              <a:ext uri="{FF2B5EF4-FFF2-40B4-BE49-F238E27FC236}">
                <a16:creationId xmlns:a16="http://schemas.microsoft.com/office/drawing/2014/main" id="{2772239B-C46D-4458-BB4B-DDB12FAB0172}"/>
              </a:ext>
            </a:extLst>
          </p:cNvPr>
          <p:cNvGrpSpPr/>
          <p:nvPr userDrawn="1"/>
        </p:nvGrpSpPr>
        <p:grpSpPr>
          <a:xfrm rot="16200000">
            <a:off x="1992859" y="-497210"/>
            <a:ext cx="818398" cy="986162"/>
            <a:chOff x="10945855" y="7317026"/>
            <a:chExt cx="2483924" cy="2993104"/>
          </a:xfrm>
        </p:grpSpPr>
        <p:sp>
          <p:nvSpPr>
            <p:cNvPr id="20" name="Freeform: Shape 19">
              <a:extLst>
                <a:ext uri="{FF2B5EF4-FFF2-40B4-BE49-F238E27FC236}">
                  <a16:creationId xmlns:a16="http://schemas.microsoft.com/office/drawing/2014/main" id="{3C8A2A1A-1FB9-4CA1-B74E-B293187E51AA}"/>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Freeform: Shape 20">
              <a:extLst>
                <a:ext uri="{FF2B5EF4-FFF2-40B4-BE49-F238E27FC236}">
                  <a16:creationId xmlns:a16="http://schemas.microsoft.com/office/drawing/2014/main" id="{DF2B18BA-6B43-40FA-A23B-D894D6AB468B}"/>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22" name="Slide Number Placeholder 4">
            <a:extLst>
              <a:ext uri="{FF2B5EF4-FFF2-40B4-BE49-F238E27FC236}">
                <a16:creationId xmlns:a16="http://schemas.microsoft.com/office/drawing/2014/main" id="{0F332671-6296-47C8-BF26-B2D962F5D03D}"/>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3" name="Title 1">
            <a:extLst>
              <a:ext uri="{FF2B5EF4-FFF2-40B4-BE49-F238E27FC236}">
                <a16:creationId xmlns:a16="http://schemas.microsoft.com/office/drawing/2014/main" id="{7772A652-7229-2B42-B87B-298C31D6F0CB}"/>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Tree>
    <p:extLst>
      <p:ext uri="{BB962C8B-B14F-4D97-AF65-F5344CB8AC3E}">
        <p14:creationId xmlns:p14="http://schemas.microsoft.com/office/powerpoint/2010/main" val="1675197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lt Section Header">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nvGrpSpPr>
          <p:cNvPr id="26" name="Group 25">
            <a:extLst>
              <a:ext uri="{FF2B5EF4-FFF2-40B4-BE49-F238E27FC236}">
                <a16:creationId xmlns:a16="http://schemas.microsoft.com/office/drawing/2014/main" id="{E9318B2B-E019-4078-9EF0-C9D6281AE31B}"/>
              </a:ext>
            </a:extLst>
          </p:cNvPr>
          <p:cNvGrpSpPr/>
          <p:nvPr userDrawn="1"/>
        </p:nvGrpSpPr>
        <p:grpSpPr>
          <a:xfrm>
            <a:off x="9776075" y="2057401"/>
            <a:ext cx="4413559" cy="3934444"/>
            <a:chOff x="9222437" y="1088097"/>
            <a:chExt cx="5433318" cy="4843502"/>
          </a:xfrm>
        </p:grpSpPr>
        <p:sp>
          <p:nvSpPr>
            <p:cNvPr id="27" name="Freeform: Shape 26">
              <a:extLst>
                <a:ext uri="{FF2B5EF4-FFF2-40B4-BE49-F238E27FC236}">
                  <a16:creationId xmlns:a16="http://schemas.microsoft.com/office/drawing/2014/main" id="{D3E625C0-9656-421F-861F-67C8F93362ED}"/>
                </a:ext>
              </a:extLst>
            </p:cNvPr>
            <p:cNvSpPr/>
            <p:nvPr/>
          </p:nvSpPr>
          <p:spPr>
            <a:xfrm rot="2700000">
              <a:off x="9668983" y="1078460"/>
              <a:ext cx="4406148" cy="5299239"/>
            </a:xfrm>
            <a:custGeom>
              <a:avLst/>
              <a:gdLst>
                <a:gd name="connsiteX0" fmla="*/ 0 w 4406148"/>
                <a:gd name="connsiteY0" fmla="*/ 0 h 5299239"/>
                <a:gd name="connsiteX1" fmla="*/ 4406148 w 4406148"/>
                <a:gd name="connsiteY1" fmla="*/ 4406147 h 5299239"/>
                <a:gd name="connsiteX2" fmla="*/ 3513056 w 4406148"/>
                <a:gd name="connsiteY2" fmla="*/ 5299239 h 5299239"/>
                <a:gd name="connsiteX3" fmla="*/ 1 w 4406148"/>
                <a:gd name="connsiteY3" fmla="*/ 5299239 h 5299239"/>
              </a:gdLst>
              <a:ahLst/>
              <a:cxnLst>
                <a:cxn ang="0">
                  <a:pos x="connsiteX0" y="connsiteY0"/>
                </a:cxn>
                <a:cxn ang="0">
                  <a:pos x="connsiteX1" y="connsiteY1"/>
                </a:cxn>
                <a:cxn ang="0">
                  <a:pos x="connsiteX2" y="connsiteY2"/>
                </a:cxn>
                <a:cxn ang="0">
                  <a:pos x="connsiteX3" y="connsiteY3"/>
                </a:cxn>
              </a:cxnLst>
              <a:rect l="l" t="t" r="r" b="b"/>
              <a:pathLst>
                <a:path w="4406148" h="5299239">
                  <a:moveTo>
                    <a:pt x="0" y="0"/>
                  </a:moveTo>
                  <a:lnTo>
                    <a:pt x="4406148" y="4406147"/>
                  </a:lnTo>
                  <a:lnTo>
                    <a:pt x="3513056" y="5299239"/>
                  </a:lnTo>
                  <a:lnTo>
                    <a:pt x="1" y="5299239"/>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Shape 27">
              <a:extLst>
                <a:ext uri="{FF2B5EF4-FFF2-40B4-BE49-F238E27FC236}">
                  <a16:creationId xmlns:a16="http://schemas.microsoft.com/office/drawing/2014/main" id="{49F8E490-C6E3-4D00-866F-CD85DD88996E}"/>
                </a:ext>
              </a:extLst>
            </p:cNvPr>
            <p:cNvSpPr/>
            <p:nvPr/>
          </p:nvSpPr>
          <p:spPr>
            <a:xfrm rot="8100000" flipH="1">
              <a:off x="9583575" y="1088097"/>
              <a:ext cx="5072180" cy="4843502"/>
            </a:xfrm>
            <a:custGeom>
              <a:avLst/>
              <a:gdLst>
                <a:gd name="connsiteX0" fmla="*/ 5072180 w 5072180"/>
                <a:gd name="connsiteY0" fmla="*/ 4843501 h 4843502"/>
                <a:gd name="connsiteX1" fmla="*/ 228679 w 5072180"/>
                <a:gd name="connsiteY1" fmla="*/ 0 h 4843502"/>
                <a:gd name="connsiteX2" fmla="*/ 1 w 5072180"/>
                <a:gd name="connsiteY2" fmla="*/ 228678 h 4843502"/>
                <a:gd name="connsiteX3" fmla="*/ 0 w 5072180"/>
                <a:gd name="connsiteY3" fmla="*/ 4843502 h 4843502"/>
              </a:gdLst>
              <a:ahLst/>
              <a:cxnLst>
                <a:cxn ang="0">
                  <a:pos x="connsiteX0" y="connsiteY0"/>
                </a:cxn>
                <a:cxn ang="0">
                  <a:pos x="connsiteX1" y="connsiteY1"/>
                </a:cxn>
                <a:cxn ang="0">
                  <a:pos x="connsiteX2" y="connsiteY2"/>
                </a:cxn>
                <a:cxn ang="0">
                  <a:pos x="connsiteX3" y="connsiteY3"/>
                </a:cxn>
              </a:cxnLst>
              <a:rect l="l" t="t" r="r" b="b"/>
              <a:pathLst>
                <a:path w="5072180" h="4843502">
                  <a:moveTo>
                    <a:pt x="5072180" y="4843501"/>
                  </a:moveTo>
                  <a:lnTo>
                    <a:pt x="228679" y="0"/>
                  </a:lnTo>
                  <a:lnTo>
                    <a:pt x="1" y="228678"/>
                  </a:lnTo>
                  <a:lnTo>
                    <a:pt x="0" y="4843502"/>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sp>
        <p:nvSpPr>
          <p:cNvPr id="29" name="Freeform: Shape 28">
            <a:extLst>
              <a:ext uri="{FF2B5EF4-FFF2-40B4-BE49-F238E27FC236}">
                <a16:creationId xmlns:a16="http://schemas.microsoft.com/office/drawing/2014/main" id="{EE8F5B31-1523-46AE-9455-C33DFC1BDDE0}"/>
              </a:ext>
            </a:extLst>
          </p:cNvPr>
          <p:cNvSpPr/>
          <p:nvPr userDrawn="1"/>
        </p:nvSpPr>
        <p:spPr>
          <a:xfrm rot="2700000">
            <a:off x="11438585" y="5665752"/>
            <a:ext cx="877778" cy="1755556"/>
          </a:xfrm>
          <a:custGeom>
            <a:avLst/>
            <a:gdLst>
              <a:gd name="connsiteX0" fmla="*/ 0 w 877778"/>
              <a:gd name="connsiteY0" fmla="*/ 0 h 1755556"/>
              <a:gd name="connsiteX1" fmla="*/ 877778 w 877778"/>
              <a:gd name="connsiteY1" fmla="*/ 877778 h 1755556"/>
              <a:gd name="connsiteX2" fmla="*/ 0 w 877778"/>
              <a:gd name="connsiteY2" fmla="*/ 1755556 h 1755556"/>
            </a:gdLst>
            <a:ahLst/>
            <a:cxnLst>
              <a:cxn ang="0">
                <a:pos x="connsiteX0" y="connsiteY0"/>
              </a:cxn>
              <a:cxn ang="0">
                <a:pos x="connsiteX1" y="connsiteY1"/>
              </a:cxn>
              <a:cxn ang="0">
                <a:pos x="connsiteX2" y="connsiteY2"/>
              </a:cxn>
            </a:cxnLst>
            <a:rect l="l" t="t" r="r" b="b"/>
            <a:pathLst>
              <a:path w="877778" h="1755556">
                <a:moveTo>
                  <a:pt x="0" y="0"/>
                </a:moveTo>
                <a:lnTo>
                  <a:pt x="877778" y="877778"/>
                </a:lnTo>
                <a:lnTo>
                  <a:pt x="0" y="1755556"/>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Shape 29">
            <a:extLst>
              <a:ext uri="{FF2B5EF4-FFF2-40B4-BE49-F238E27FC236}">
                <a16:creationId xmlns:a16="http://schemas.microsoft.com/office/drawing/2014/main" id="{5D17048F-C2E1-4775-BC32-50BD6219F89D}"/>
              </a:ext>
            </a:extLst>
          </p:cNvPr>
          <p:cNvSpPr/>
          <p:nvPr userDrawn="1"/>
        </p:nvSpPr>
        <p:spPr>
          <a:xfrm rot="8100000" flipH="1">
            <a:off x="10582265" y="5841410"/>
            <a:ext cx="2372348" cy="1186174"/>
          </a:xfrm>
          <a:custGeom>
            <a:avLst/>
            <a:gdLst>
              <a:gd name="connsiteX0" fmla="*/ 2372348 w 2372348"/>
              <a:gd name="connsiteY0" fmla="*/ 1186174 h 1186174"/>
              <a:gd name="connsiteX1" fmla="*/ 1186174 w 2372348"/>
              <a:gd name="connsiteY1" fmla="*/ 0 h 1186174"/>
              <a:gd name="connsiteX2" fmla="*/ 0 w 2372348"/>
              <a:gd name="connsiteY2" fmla="*/ 1186174 h 1186174"/>
            </a:gdLst>
            <a:ahLst/>
            <a:cxnLst>
              <a:cxn ang="0">
                <a:pos x="connsiteX0" y="connsiteY0"/>
              </a:cxn>
              <a:cxn ang="0">
                <a:pos x="connsiteX1" y="connsiteY1"/>
              </a:cxn>
              <a:cxn ang="0">
                <a:pos x="connsiteX2" y="connsiteY2"/>
              </a:cxn>
            </a:cxnLst>
            <a:rect l="l" t="t" r="r" b="b"/>
            <a:pathLst>
              <a:path w="2372348" h="1186174">
                <a:moveTo>
                  <a:pt x="2372348" y="1186174"/>
                </a:moveTo>
                <a:lnTo>
                  <a:pt x="1186174" y="0"/>
                </a:lnTo>
                <a:lnTo>
                  <a:pt x="0" y="1186174"/>
                </a:lnTo>
                <a:close/>
              </a:path>
            </a:pathLst>
          </a:custGeom>
          <a:pattFill prst="wdUp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grpSp>
        <p:nvGrpSpPr>
          <p:cNvPr id="31" name="Group 30">
            <a:extLst>
              <a:ext uri="{FF2B5EF4-FFF2-40B4-BE49-F238E27FC236}">
                <a16:creationId xmlns:a16="http://schemas.microsoft.com/office/drawing/2014/main" id="{EAB002AA-4848-49C8-A834-036F860C79A3}"/>
              </a:ext>
            </a:extLst>
          </p:cNvPr>
          <p:cNvGrpSpPr/>
          <p:nvPr userDrawn="1"/>
        </p:nvGrpSpPr>
        <p:grpSpPr>
          <a:xfrm rot="16200000" flipH="1">
            <a:off x="9913705" y="6257994"/>
            <a:ext cx="1052473" cy="1209445"/>
            <a:chOff x="10800165" y="7142066"/>
            <a:chExt cx="2775293" cy="3189215"/>
          </a:xfrm>
        </p:grpSpPr>
        <p:sp>
          <p:nvSpPr>
            <p:cNvPr id="32" name="Freeform: Shape 31">
              <a:extLst>
                <a:ext uri="{FF2B5EF4-FFF2-40B4-BE49-F238E27FC236}">
                  <a16:creationId xmlns:a16="http://schemas.microsoft.com/office/drawing/2014/main" id="{14B187A8-7F8D-469D-A03B-4F835A5746DE}"/>
                </a:ext>
              </a:extLst>
            </p:cNvPr>
            <p:cNvSpPr/>
            <p:nvPr/>
          </p:nvSpPr>
          <p:spPr>
            <a:xfrm rot="2700000">
              <a:off x="10800166" y="7555988"/>
              <a:ext cx="2775292" cy="277529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Freeform: Shape 32">
              <a:extLst>
                <a:ext uri="{FF2B5EF4-FFF2-40B4-BE49-F238E27FC236}">
                  <a16:creationId xmlns:a16="http://schemas.microsoft.com/office/drawing/2014/main" id="{03D871D1-A11A-48FB-82A8-8D61AB5CB85C}"/>
                </a:ext>
              </a:extLst>
            </p:cNvPr>
            <p:cNvSpPr/>
            <p:nvPr/>
          </p:nvSpPr>
          <p:spPr>
            <a:xfrm rot="8100000" flipH="1">
              <a:off x="10811837" y="7142066"/>
              <a:ext cx="2751954" cy="2751955"/>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wdDnDiag">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832104" y="3886200"/>
            <a:ext cx="7781544" cy="859055"/>
          </a:xfrm>
        </p:spPr>
        <p:txBody>
          <a:bodyPr vert="horz" lIns="91440" tIns="45720" rIns="91440" bIns="45720" rtlCol="0" anchor="b">
            <a:normAutofit/>
          </a:bodyPr>
          <a:lstStyle>
            <a:lvl1pPr>
              <a:defRPr lang="en-GB" sz="5400" b="1" dirty="0">
                <a:solidFill>
                  <a:schemeClr val="bg1"/>
                </a:solidFill>
                <a:latin typeface="+mj-lt"/>
              </a:defRPr>
            </a:lvl1pPr>
          </a:lstStyle>
          <a:p>
            <a:pPr lvl="0"/>
            <a:r>
              <a:rPr lang="en-US" noProof="0"/>
              <a:t>Section Title 01</a:t>
            </a:r>
          </a:p>
        </p:txBody>
      </p:sp>
      <p:sp>
        <p:nvSpPr>
          <p:cNvPr id="3" name="Text Placeholder 2">
            <a:extLst>
              <a:ext uri="{FF2B5EF4-FFF2-40B4-BE49-F238E27FC236}">
                <a16:creationId xmlns:a16="http://schemas.microsoft.com/office/drawing/2014/main" id="{5E194264-A3F5-42E2-9A63-DCCED0457E1B}"/>
              </a:ext>
            </a:extLst>
          </p:cNvPr>
          <p:cNvSpPr>
            <a:spLocks noGrp="1"/>
          </p:cNvSpPr>
          <p:nvPr>
            <p:ph type="body" idx="1"/>
          </p:nvPr>
        </p:nvSpPr>
        <p:spPr>
          <a:xfrm>
            <a:off x="831850" y="4754880"/>
            <a:ext cx="6803136" cy="365760"/>
          </a:xfrm>
        </p:spPr>
        <p:txBody>
          <a:bodyPr vert="horz" lIns="91440" tIns="45720" rIns="91440" bIns="45720" rtlCol="0">
            <a:normAutofit/>
          </a:bodyPr>
          <a:lstStyle>
            <a:lvl1pPr marL="0" indent="0">
              <a:buNone/>
              <a:defRPr lang="en-US" sz="1600" spc="300">
                <a:solidFill>
                  <a:schemeClr val="accent1">
                    <a:lumMod val="20000"/>
                    <a:lumOff val="80000"/>
                  </a:schemeClr>
                </a:solidFill>
                <a:latin typeface="+mn-lt"/>
                <a:cs typeface="Arial" panose="020B0604020202020204" pitchFamily="34" charset="0"/>
              </a:defRPr>
            </a:lvl1pPr>
          </a:lstStyle>
          <a:p>
            <a:pPr marL="228600" lvl="0" indent="-228600"/>
            <a:r>
              <a:rPr lang="en-US" noProof="0"/>
              <a:t>Click to edit Master text styles</a:t>
            </a:r>
          </a:p>
        </p:txBody>
      </p:sp>
      <p:sp>
        <p:nvSpPr>
          <p:cNvPr id="35" name="Slide Number Placeholder 4">
            <a:extLst>
              <a:ext uri="{FF2B5EF4-FFF2-40B4-BE49-F238E27FC236}">
                <a16:creationId xmlns:a16="http://schemas.microsoft.com/office/drawing/2014/main" id="{6F73F836-940E-4B65-A29C-D0869263C935}"/>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35114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CDBB6E5-B91E-4946-9390-E8693855103A}"/>
              </a:ext>
            </a:extLst>
          </p:cNvPr>
          <p:cNvSpPr/>
          <p:nvPr userDrawn="1"/>
        </p:nvSpPr>
        <p:spPr>
          <a:xfrm>
            <a:off x="0" y="0"/>
            <a:ext cx="12192000" cy="685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Freeform: Shape 33">
            <a:extLst>
              <a:ext uri="{FF2B5EF4-FFF2-40B4-BE49-F238E27FC236}">
                <a16:creationId xmlns:a16="http://schemas.microsoft.com/office/drawing/2014/main" id="{0C3CC1C9-1FA0-4FE4-8984-4A8B3728D674}"/>
              </a:ext>
            </a:extLst>
          </p:cNvPr>
          <p:cNvSpPr/>
          <p:nvPr userDrawn="1"/>
        </p:nvSpPr>
        <p:spPr>
          <a:xfrm rot="16200000" flipV="1">
            <a:off x="2855762" y="-2473495"/>
            <a:ext cx="6862743" cy="11809733"/>
          </a:xfrm>
          <a:custGeom>
            <a:avLst/>
            <a:gdLst>
              <a:gd name="connsiteX0" fmla="*/ 6862743 w 6862743"/>
              <a:gd name="connsiteY0" fmla="*/ 11809733 h 11809733"/>
              <a:gd name="connsiteX1" fmla="*/ 6862743 w 6862743"/>
              <a:gd name="connsiteY1" fmla="*/ 7708334 h 11809733"/>
              <a:gd name="connsiteX2" fmla="*/ 4147292 w 6862743"/>
              <a:gd name="connsiteY2" fmla="*/ 7708334 h 11809733"/>
              <a:gd name="connsiteX3" fmla="*/ 4147292 w 6862743"/>
              <a:gd name="connsiteY3" fmla="*/ 7708332 h 11809733"/>
              <a:gd name="connsiteX4" fmla="*/ 6862743 w 6862743"/>
              <a:gd name="connsiteY4" fmla="*/ 7708332 h 11809733"/>
              <a:gd name="connsiteX5" fmla="*/ 4147291 w 6862743"/>
              <a:gd name="connsiteY5" fmla="*/ 4987262 h 11809733"/>
              <a:gd name="connsiteX6" fmla="*/ 4147291 w 6862743"/>
              <a:gd name="connsiteY6" fmla="*/ 3835308 h 11809733"/>
              <a:gd name="connsiteX7" fmla="*/ 307017 w 6862743"/>
              <a:gd name="connsiteY7" fmla="*/ 0 h 11809733"/>
              <a:gd name="connsiteX8" fmla="*/ 0 w 6862743"/>
              <a:gd name="connsiteY8" fmla="*/ 0 h 11809733"/>
              <a:gd name="connsiteX9" fmla="*/ 0 w 6862743"/>
              <a:gd name="connsiteY9" fmla="*/ 11809733 h 1180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3" h="11809733">
                <a:moveTo>
                  <a:pt x="6862743" y="11809733"/>
                </a:moveTo>
                <a:lnTo>
                  <a:pt x="6862743" y="7708334"/>
                </a:lnTo>
                <a:lnTo>
                  <a:pt x="4147292" y="7708334"/>
                </a:lnTo>
                <a:lnTo>
                  <a:pt x="4147292" y="7708332"/>
                </a:lnTo>
                <a:lnTo>
                  <a:pt x="6862743" y="7708332"/>
                </a:lnTo>
                <a:lnTo>
                  <a:pt x="4147291" y="4987262"/>
                </a:lnTo>
                <a:lnTo>
                  <a:pt x="4147291" y="3835308"/>
                </a:lnTo>
                <a:lnTo>
                  <a:pt x="307017" y="0"/>
                </a:lnTo>
                <a:lnTo>
                  <a:pt x="0" y="0"/>
                </a:lnTo>
                <a:lnTo>
                  <a:pt x="0" y="1180973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4" name="Freeform: Shape 23">
            <a:extLst>
              <a:ext uri="{FF2B5EF4-FFF2-40B4-BE49-F238E27FC236}">
                <a16:creationId xmlns:a16="http://schemas.microsoft.com/office/drawing/2014/main" id="{8E049265-431E-48DE-B7F7-4959930171DC}"/>
              </a:ext>
            </a:extLst>
          </p:cNvPr>
          <p:cNvSpPr/>
          <p:nvPr userDrawn="1"/>
        </p:nvSpPr>
        <p:spPr>
          <a:xfrm rot="16200000" flipV="1">
            <a:off x="2626806" y="-2626805"/>
            <a:ext cx="6862743" cy="12116353"/>
          </a:xfrm>
          <a:custGeom>
            <a:avLst/>
            <a:gdLst>
              <a:gd name="connsiteX0" fmla="*/ 6853871 w 6853871"/>
              <a:gd name="connsiteY0" fmla="*/ 12116353 h 12116353"/>
              <a:gd name="connsiteX1" fmla="*/ 6853871 w 6853871"/>
              <a:gd name="connsiteY1" fmla="*/ 8014954 h 12116353"/>
              <a:gd name="connsiteX2" fmla="*/ 4141930 w 6853871"/>
              <a:gd name="connsiteY2" fmla="*/ 8014954 h 12116353"/>
              <a:gd name="connsiteX3" fmla="*/ 4141930 w 6853871"/>
              <a:gd name="connsiteY3" fmla="*/ 8014952 h 12116353"/>
              <a:gd name="connsiteX4" fmla="*/ 6853871 w 6853871"/>
              <a:gd name="connsiteY4" fmla="*/ 8014952 h 12116353"/>
              <a:gd name="connsiteX5" fmla="*/ 4141930 w 6853871"/>
              <a:gd name="connsiteY5" fmla="*/ 5293882 h 12116353"/>
              <a:gd name="connsiteX6" fmla="*/ 4141930 w 6853871"/>
              <a:gd name="connsiteY6" fmla="*/ 4141928 h 12116353"/>
              <a:gd name="connsiteX7" fmla="*/ 0 w 6853871"/>
              <a:gd name="connsiteY7" fmla="*/ 0 h 12116353"/>
              <a:gd name="connsiteX8" fmla="*/ 0 w 6853871"/>
              <a:gd name="connsiteY8" fmla="*/ 12116353 h 1211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853871" h="12116353">
                <a:moveTo>
                  <a:pt x="6853871" y="12116353"/>
                </a:moveTo>
                <a:lnTo>
                  <a:pt x="6853871" y="8014954"/>
                </a:lnTo>
                <a:lnTo>
                  <a:pt x="4141930" y="8014954"/>
                </a:lnTo>
                <a:lnTo>
                  <a:pt x="4141930" y="8014952"/>
                </a:lnTo>
                <a:lnTo>
                  <a:pt x="6853871" y="8014952"/>
                </a:lnTo>
                <a:lnTo>
                  <a:pt x="4141930" y="5293882"/>
                </a:lnTo>
                <a:lnTo>
                  <a:pt x="4141930" y="4141928"/>
                </a:lnTo>
                <a:lnTo>
                  <a:pt x="0" y="0"/>
                </a:lnTo>
                <a:lnTo>
                  <a:pt x="0" y="12116353"/>
                </a:lnTo>
                <a:close/>
              </a:path>
            </a:pathLst>
          </a:custGeom>
          <a:pattFill prst="wdUpDiag">
            <a:fgClr>
              <a:schemeClr val="accent2"/>
            </a:fgClr>
            <a:bgClr>
              <a:schemeClr val="accent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Freeform: Shape 24">
            <a:extLst>
              <a:ext uri="{FF2B5EF4-FFF2-40B4-BE49-F238E27FC236}">
                <a16:creationId xmlns:a16="http://schemas.microsoft.com/office/drawing/2014/main" id="{173E5F2D-1F8E-4DCC-857F-932C6C6539BB}"/>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Oval 3">
            <a:extLst>
              <a:ext uri="{FF2B5EF4-FFF2-40B4-BE49-F238E27FC236}">
                <a16:creationId xmlns:a16="http://schemas.microsoft.com/office/drawing/2014/main" id="{ECB4C115-EFF9-405C-98BE-F4077B9730D0}"/>
              </a:ext>
            </a:extLst>
          </p:cNvPr>
          <p:cNvSpPr/>
          <p:nvPr userDrawn="1"/>
        </p:nvSpPr>
        <p:spPr>
          <a:xfrm>
            <a:off x="533399" y="914400"/>
            <a:ext cx="1944914" cy="1944914"/>
          </a:xfrm>
          <a:prstGeom prst="ellipse">
            <a:avLst/>
          </a:prstGeom>
          <a:solidFill>
            <a:schemeClr val="accent1">
              <a:lumMod val="50000"/>
            </a:schemeClr>
          </a:solidFill>
          <a:ln w="76200">
            <a:solidFill>
              <a:schemeClr val="accent1">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Title 1">
            <a:extLst>
              <a:ext uri="{FF2B5EF4-FFF2-40B4-BE49-F238E27FC236}">
                <a16:creationId xmlns:a16="http://schemas.microsoft.com/office/drawing/2014/main" id="{C9A300DD-BB54-44ED-A7E4-01CD41EC930F}"/>
              </a:ext>
            </a:extLst>
          </p:cNvPr>
          <p:cNvSpPr txBox="1">
            <a:spLocks/>
          </p:cNvSpPr>
          <p:nvPr userDrawn="1"/>
        </p:nvSpPr>
        <p:spPr>
          <a:xfrm>
            <a:off x="956993" y="923305"/>
            <a:ext cx="1005115" cy="2859313"/>
          </a:xfrm>
          <a:prstGeom prst="rect">
            <a:avLst/>
          </a:prstGeom>
        </p:spPr>
        <p:txBody>
          <a:bodyPr vert="horz" lIns="91440" tIns="45720" rIns="91440" bIns="45720" rtlCol="0" anchor="t">
            <a:noAutofit/>
          </a:bodyPr>
          <a:lstStyle>
            <a:lvl1pPr algn="l" defTabSz="914400" rtl="0" eaLnBrk="1" latinLnBrk="0" hangingPunct="1">
              <a:lnSpc>
                <a:spcPct val="100000"/>
              </a:lnSpc>
              <a:spcBef>
                <a:spcPct val="0"/>
              </a:spcBef>
              <a:buNone/>
              <a:defRPr lang="en-GB" sz="3600" b="0" i="0" kern="1200" dirty="0">
                <a:solidFill>
                  <a:schemeClr val="bg1"/>
                </a:solidFill>
                <a:latin typeface="Trebuchet MS" panose="020B0603020202020204" pitchFamily="34" charset="0"/>
                <a:ea typeface="+mj-ea"/>
                <a:cs typeface="+mj-cs"/>
              </a:defRPr>
            </a:lvl1pPr>
          </a:lstStyle>
          <a:p>
            <a:pPr algn="ctr"/>
            <a:r>
              <a:rPr lang="en-US" sz="18400" noProof="0" dirty="0">
                <a:solidFill>
                  <a:schemeClr val="accent1">
                    <a:lumMod val="60000"/>
                    <a:lumOff val="40000"/>
                  </a:schemeClr>
                </a:solidFill>
                <a:latin typeface="+mj-lt"/>
              </a:rPr>
              <a:t>“</a:t>
            </a:r>
          </a:p>
        </p:txBody>
      </p:sp>
      <p:sp>
        <p:nvSpPr>
          <p:cNvPr id="2" name="Title 1">
            <a:extLst>
              <a:ext uri="{FF2B5EF4-FFF2-40B4-BE49-F238E27FC236}">
                <a16:creationId xmlns:a16="http://schemas.microsoft.com/office/drawing/2014/main" id="{42374B20-3E42-44AF-BEF1-8AB33067395C}"/>
              </a:ext>
            </a:extLst>
          </p:cNvPr>
          <p:cNvSpPr>
            <a:spLocks noGrp="1"/>
          </p:cNvSpPr>
          <p:nvPr>
            <p:ph type="title" hasCustomPrompt="1"/>
          </p:nvPr>
        </p:nvSpPr>
        <p:spPr>
          <a:xfrm>
            <a:off x="533399" y="3200400"/>
            <a:ext cx="7551057" cy="2859313"/>
          </a:xfrm>
        </p:spPr>
        <p:txBody>
          <a:bodyPr vert="horz" lIns="91440" tIns="45720" rIns="91440" bIns="45720" rtlCol="0" anchor="t">
            <a:normAutofit/>
          </a:bodyPr>
          <a:lstStyle>
            <a:lvl1pPr>
              <a:lnSpc>
                <a:spcPct val="100000"/>
              </a:lnSpc>
              <a:defRPr lang="en-GB" sz="3200" b="0" i="0" dirty="0">
                <a:solidFill>
                  <a:schemeClr val="bg1"/>
                </a:solidFill>
                <a:latin typeface="+mj-lt"/>
              </a:defRPr>
            </a:lvl1pPr>
          </a:lstStyle>
          <a:p>
            <a:pPr lvl="0"/>
            <a:r>
              <a:rPr lang="en-US" noProof="0"/>
              <a:t>Quote</a:t>
            </a:r>
          </a:p>
        </p:txBody>
      </p:sp>
      <p:sp>
        <p:nvSpPr>
          <p:cNvPr id="19" name="Slide Number Placeholder 4">
            <a:extLst>
              <a:ext uri="{FF2B5EF4-FFF2-40B4-BE49-F238E27FC236}">
                <a16:creationId xmlns:a16="http://schemas.microsoft.com/office/drawing/2014/main" id="{A4E6C1FF-5925-42B3-B7F9-0A0031BDAD30}"/>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1753169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3" name="Text Placeholder 22">
            <a:extLst>
              <a:ext uri="{FF2B5EF4-FFF2-40B4-BE49-F238E27FC236}">
                <a16:creationId xmlns:a16="http://schemas.microsoft.com/office/drawing/2014/main" id="{03618670-D1E4-466C-BDB5-FC890AC31457}"/>
              </a:ext>
            </a:extLst>
          </p:cNvPr>
          <p:cNvSpPr>
            <a:spLocks noGrp="1"/>
          </p:cNvSpPr>
          <p:nvPr>
            <p:ph type="body" sz="quarter" idx="13"/>
          </p:nvPr>
        </p:nvSpPr>
        <p:spPr>
          <a:xfrm>
            <a:off x="444500" y="1625385"/>
            <a:ext cx="6718300" cy="4093243"/>
          </a:xfrm>
        </p:spPr>
        <p:txBody>
          <a:bodyPr>
            <a:noAutofit/>
          </a:bodyPr>
          <a:lstStyle>
            <a:lvl1pPr>
              <a:lnSpc>
                <a:spcPct val="100000"/>
              </a:lnSpc>
              <a:spcBef>
                <a:spcPts val="600"/>
              </a:spcBef>
              <a:spcAft>
                <a:spcPts val="400"/>
              </a:spcAft>
              <a:defRPr sz="1600">
                <a:solidFill>
                  <a:schemeClr val="bg1"/>
                </a:solidFill>
                <a:latin typeface="+mn-lt"/>
                <a:cs typeface="Arial" panose="020B0604020202020204" pitchFamily="34" charset="0"/>
              </a:defRPr>
            </a:lvl1pPr>
            <a:lvl2pPr>
              <a:lnSpc>
                <a:spcPct val="100000"/>
              </a:lnSpc>
              <a:spcBef>
                <a:spcPts val="600"/>
              </a:spcBef>
              <a:spcAft>
                <a:spcPts val="400"/>
              </a:spcAft>
              <a:defRPr sz="1400">
                <a:solidFill>
                  <a:schemeClr val="bg1"/>
                </a:solidFill>
                <a:latin typeface="+mn-lt"/>
                <a:cs typeface="Arial" panose="020B0604020202020204" pitchFamily="34" charset="0"/>
              </a:defRPr>
            </a:lvl2pPr>
            <a:lvl3pPr>
              <a:lnSpc>
                <a:spcPct val="100000"/>
              </a:lnSpc>
              <a:spcBef>
                <a:spcPts val="600"/>
              </a:spcBef>
              <a:spcAft>
                <a:spcPts val="400"/>
              </a:spcAft>
              <a:defRPr sz="1200">
                <a:solidFill>
                  <a:schemeClr val="bg1"/>
                </a:solidFill>
                <a:latin typeface="+mn-lt"/>
                <a:cs typeface="Arial" panose="020B0604020202020204" pitchFamily="34" charset="0"/>
              </a:defRPr>
            </a:lvl3pPr>
            <a:lvl4pPr>
              <a:defRPr sz="1400">
                <a:solidFill>
                  <a:schemeClr val="bg1"/>
                </a:solidFill>
                <a:latin typeface="Arial" panose="020B0604020202020204" pitchFamily="34" charset="0"/>
                <a:cs typeface="Arial" panose="020B0604020202020204" pitchFamily="34" charset="0"/>
              </a:defRPr>
            </a:lvl4pPr>
            <a:lvl5pPr>
              <a:defRPr sz="1400">
                <a:solidFill>
                  <a:schemeClr val="bg1"/>
                </a:solidFill>
                <a:latin typeface="Arial" panose="020B0604020202020204" pitchFamily="34" charset="0"/>
                <a:cs typeface="Arial" panose="020B0604020202020204" pitchFamily="34" charset="0"/>
              </a:defRPr>
            </a:lvl5pPr>
          </a:lstStyle>
          <a:p>
            <a:pPr lvl="0"/>
            <a:r>
              <a:rPr lang="en-US" noProof="0"/>
              <a:t>Click to edit Master text styles</a:t>
            </a:r>
          </a:p>
          <a:p>
            <a:pPr lvl="1"/>
            <a:r>
              <a:rPr lang="en-US" noProof="0"/>
              <a:t>Second level</a:t>
            </a:r>
          </a:p>
          <a:p>
            <a:pPr lvl="2"/>
            <a:r>
              <a:rPr lang="en-US" noProof="0"/>
              <a:t>Third level</a:t>
            </a:r>
          </a:p>
        </p:txBody>
      </p:sp>
    </p:spTree>
    <p:extLst>
      <p:ext uri="{BB962C8B-B14F-4D97-AF65-F5344CB8AC3E}">
        <p14:creationId xmlns:p14="http://schemas.microsoft.com/office/powerpoint/2010/main" val="274574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40737049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7" name="Text Placeholder 6">
            <a:extLst>
              <a:ext uri="{FF2B5EF4-FFF2-40B4-BE49-F238E27FC236}">
                <a16:creationId xmlns:a16="http://schemas.microsoft.com/office/drawing/2014/main" id="{7E0C167E-2626-40DB-AACF-D02543E29BB3}"/>
              </a:ext>
            </a:extLst>
          </p:cNvPr>
          <p:cNvSpPr>
            <a:spLocks noGrp="1"/>
          </p:cNvSpPr>
          <p:nvPr>
            <p:ph type="body" sz="quarter" idx="13"/>
          </p:nvPr>
        </p:nvSpPr>
        <p:spPr>
          <a:xfrm>
            <a:off x="1409700" y="1749570"/>
            <a:ext cx="9372600" cy="3358860"/>
          </a:xfrm>
        </p:spPr>
        <p:txBody>
          <a:bodyPr anchor="ctr">
            <a:normAutofit/>
          </a:bodyPr>
          <a:lstStyle>
            <a:lvl1pPr marL="0" indent="0" algn="ctr">
              <a:buNone/>
              <a:defRPr sz="6000">
                <a:solidFill>
                  <a:schemeClr val="bg1"/>
                </a:solidFill>
              </a:defRPr>
            </a:lvl1pPr>
          </a:lstStyle>
          <a:p>
            <a:pPr lvl="0"/>
            <a:r>
              <a:rPr lang="en-US" noProof="0"/>
              <a:t>Click to edit Master text styles</a:t>
            </a:r>
          </a:p>
        </p:txBody>
      </p:sp>
    </p:spTree>
    <p:extLst>
      <p:ext uri="{BB962C8B-B14F-4D97-AF65-F5344CB8AC3E}">
        <p14:creationId xmlns:p14="http://schemas.microsoft.com/office/powerpoint/2010/main" val="2904744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0" name="Content Placeholder 2">
            <a:extLst>
              <a:ext uri="{FF2B5EF4-FFF2-40B4-BE49-F238E27FC236}">
                <a16:creationId xmlns:a16="http://schemas.microsoft.com/office/drawing/2014/main" id="{0103A49C-32FF-49E6-86F3-FC2E19517BD5}"/>
              </a:ext>
            </a:extLst>
          </p:cNvPr>
          <p:cNvSpPr>
            <a:spLocks noGrp="1"/>
          </p:cNvSpPr>
          <p:nvPr>
            <p:ph idx="1"/>
          </p:nvPr>
        </p:nvSpPr>
        <p:spPr>
          <a:xfrm>
            <a:off x="443365" y="1825625"/>
            <a:ext cx="11215235"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636708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B3E033F-4449-40FA-BC85-BD2712D313DD}"/>
              </a:ext>
            </a:extLst>
          </p:cNvPr>
          <p:cNvSpPr/>
          <p:nvPr userDrawn="1"/>
        </p:nvSpPr>
        <p:spPr>
          <a:xfrm>
            <a:off x="0" y="0"/>
            <a:ext cx="12192000" cy="6884191"/>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9">
            <a:extLst>
              <a:ext uri="{FF2B5EF4-FFF2-40B4-BE49-F238E27FC236}">
                <a16:creationId xmlns:a16="http://schemas.microsoft.com/office/drawing/2014/main" id="{63D26743-0505-444C-80B3-E88EE87DF72B}"/>
              </a:ext>
            </a:extLst>
          </p:cNvPr>
          <p:cNvSpPr/>
          <p:nvPr userDrawn="1"/>
        </p:nvSpPr>
        <p:spPr>
          <a:xfrm>
            <a:off x="0" y="0"/>
            <a:ext cx="12192001" cy="6884191"/>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8" name="Freeform: Shape 17">
            <a:extLst>
              <a:ext uri="{FF2B5EF4-FFF2-40B4-BE49-F238E27FC236}">
                <a16:creationId xmlns:a16="http://schemas.microsoft.com/office/drawing/2014/main" id="{E37145E9-AC61-47D5-9288-8789940F81B6}"/>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A5E2B3ED-9A49-40A7-B8A3-62595FE513F9}"/>
              </a:ext>
            </a:extLst>
          </p:cNvPr>
          <p:cNvSpPr/>
          <p:nvPr userDrawn="1"/>
        </p:nvSpPr>
        <p:spPr>
          <a:xfrm rot="16200000" flipV="1">
            <a:off x="2664629"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Freeform: Shape 7">
            <a:extLst>
              <a:ext uri="{FF2B5EF4-FFF2-40B4-BE49-F238E27FC236}">
                <a16:creationId xmlns:a16="http://schemas.microsoft.com/office/drawing/2014/main" id="{1599AF7E-3E34-4597-AA72-9373A7FDB020}"/>
              </a:ext>
            </a:extLst>
          </p:cNvPr>
          <p:cNvSpPr/>
          <p:nvPr userDrawn="1"/>
        </p:nvSpPr>
        <p:spPr>
          <a:xfrm rot="16200000" flipV="1">
            <a:off x="2664628" y="-2664627"/>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A2DF563-7FAC-46B3-B24C-7E45CD89DA2B}"/>
              </a:ext>
            </a:extLst>
          </p:cNvPr>
          <p:cNvSpPr>
            <a:spLocks noGrp="1"/>
          </p:cNvSpPr>
          <p:nvPr>
            <p:ph type="title"/>
          </p:nvPr>
        </p:nvSpPr>
        <p:spPr>
          <a:xfrm>
            <a:off x="444500" y="542925"/>
            <a:ext cx="11214100" cy="535531"/>
          </a:xfrm>
        </p:spPr>
        <p:txBody>
          <a:bodyPr vert="horz" wrap="square" lIns="91440" tIns="45720" rIns="91440" bIns="45720" rtlCol="0" anchor="t">
            <a:spAutoFit/>
          </a:bodyPr>
          <a:lstStyle>
            <a:lvl1pPr>
              <a:defRPr lang="en-GB" sz="3200" b="1" spc="-70" baseline="0" dirty="0">
                <a:solidFill>
                  <a:schemeClr val="bg1"/>
                </a:solidFill>
                <a:latin typeface="+mj-lt"/>
              </a:defRPr>
            </a:lvl1pPr>
          </a:lstStyle>
          <a:p>
            <a:pPr lvl="0"/>
            <a:r>
              <a:rPr lang="en-US" noProof="0"/>
              <a:t>Click to edit Master title style</a:t>
            </a:r>
          </a:p>
        </p:txBody>
      </p:sp>
      <p:grpSp>
        <p:nvGrpSpPr>
          <p:cNvPr id="15" name="Group 14">
            <a:extLst>
              <a:ext uri="{FF2B5EF4-FFF2-40B4-BE49-F238E27FC236}">
                <a16:creationId xmlns:a16="http://schemas.microsoft.com/office/drawing/2014/main" id="{7732E1E7-45E3-4264-8F26-66758696DD1E}"/>
              </a:ext>
            </a:extLst>
          </p:cNvPr>
          <p:cNvGrpSpPr/>
          <p:nvPr userDrawn="1"/>
        </p:nvGrpSpPr>
        <p:grpSpPr>
          <a:xfrm rot="16200000">
            <a:off x="499388" y="-322655"/>
            <a:ext cx="535531" cy="645309"/>
            <a:chOff x="10945855" y="7317026"/>
            <a:chExt cx="2483924" cy="2993104"/>
          </a:xfrm>
        </p:grpSpPr>
        <p:sp>
          <p:nvSpPr>
            <p:cNvPr id="16" name="Freeform: Shape 15">
              <a:extLst>
                <a:ext uri="{FF2B5EF4-FFF2-40B4-BE49-F238E27FC236}">
                  <a16:creationId xmlns:a16="http://schemas.microsoft.com/office/drawing/2014/main" id="{2E3DF883-8093-49FA-81E1-E5D77F086A25}"/>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Freeform: Shape 16">
              <a:extLst>
                <a:ext uri="{FF2B5EF4-FFF2-40B4-BE49-F238E27FC236}">
                  <a16:creationId xmlns:a16="http://schemas.microsoft.com/office/drawing/2014/main" id="{18944C90-37E5-4BBE-89FF-060627168050}"/>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6" name="Group 5">
            <a:extLst>
              <a:ext uri="{FF2B5EF4-FFF2-40B4-BE49-F238E27FC236}">
                <a16:creationId xmlns:a16="http://schemas.microsoft.com/office/drawing/2014/main" id="{D9EBF8BB-A805-4DDB-B459-082F99815B95}"/>
              </a:ext>
            </a:extLst>
          </p:cNvPr>
          <p:cNvGrpSpPr/>
          <p:nvPr userDrawn="1"/>
        </p:nvGrpSpPr>
        <p:grpSpPr>
          <a:xfrm>
            <a:off x="-1" y="1357409"/>
            <a:ext cx="12192001" cy="4846320"/>
            <a:chOff x="-1" y="1357409"/>
            <a:chExt cx="12192001" cy="4917518"/>
          </a:xfrm>
        </p:grpSpPr>
        <p:sp>
          <p:nvSpPr>
            <p:cNvPr id="19" name="Rectangle: Single Corner Snipped 18">
              <a:extLst>
                <a:ext uri="{FF2B5EF4-FFF2-40B4-BE49-F238E27FC236}">
                  <a16:creationId xmlns:a16="http://schemas.microsoft.com/office/drawing/2014/main" id="{5D638788-DD47-45E7-939A-FA108A818173}"/>
                </a:ext>
              </a:extLst>
            </p:cNvPr>
            <p:cNvSpPr/>
            <p:nvPr userDrawn="1"/>
          </p:nvSpPr>
          <p:spPr>
            <a:xfrm flipV="1">
              <a:off x="-1" y="1357409"/>
              <a:ext cx="12192000" cy="4917518"/>
            </a:xfrm>
            <a:prstGeom prst="snip1Rect">
              <a:avLst>
                <a:gd name="adj" fmla="val 0"/>
              </a:avLst>
            </a:prstGeom>
            <a:pattFill prst="dkVert">
              <a:fgClr>
                <a:srgbClr val="0C4360"/>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3" name="Rectangle: Single Corner Snipped 2">
              <a:extLst>
                <a:ext uri="{FF2B5EF4-FFF2-40B4-BE49-F238E27FC236}">
                  <a16:creationId xmlns:a16="http://schemas.microsoft.com/office/drawing/2014/main" id="{74BDECEF-EEFE-4332-B3B2-BDE4F82C10FC}"/>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24" name="Freeform: Shape 23">
            <a:extLst>
              <a:ext uri="{FF2B5EF4-FFF2-40B4-BE49-F238E27FC236}">
                <a16:creationId xmlns:a16="http://schemas.microsoft.com/office/drawing/2014/main" id="{18103E00-7E4A-44CD-81AC-06433CAE1110}"/>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87B51822-97FF-47A7-8E4E-A0F79B4EB237}"/>
              </a:ext>
            </a:extLst>
          </p:cNvPr>
          <p:cNvSpPr>
            <a:spLocks noGrp="1"/>
          </p:cNvSpPr>
          <p:nvPr>
            <p:ph type="sldNum" sz="quarter" idx="12"/>
          </p:nvPr>
        </p:nvSpPr>
        <p:spPr>
          <a:xfrm>
            <a:off x="11252200" y="6315075"/>
            <a:ext cx="406400" cy="365125"/>
          </a:xfrm>
        </p:spPr>
        <p:txBody>
          <a:bodyPr/>
          <a:lstStyle>
            <a:lvl1pPr>
              <a:defRPr sz="1000">
                <a:solidFill>
                  <a:schemeClr val="bg1"/>
                </a:solidFill>
                <a:latin typeface="Trade Gothic LT Pro" panose="020B0503040303020004" pitchFamily="34" charset="0"/>
              </a:defRPr>
            </a:lvl1pPr>
          </a:lstStyle>
          <a:p>
            <a:fld id="{C263D6C4-4840-40CC-AC84-17E24B3B7BDE}" type="slidenum">
              <a:rPr lang="en-US" noProof="0" smtClean="0"/>
              <a:pPr/>
              <a:t>‹#›</a:t>
            </a:fld>
            <a:endParaRPr lang="en-US" noProof="0" dirty="0"/>
          </a:p>
        </p:txBody>
      </p:sp>
      <p:sp>
        <p:nvSpPr>
          <p:cNvPr id="25" name="Text Placeholder 2">
            <a:extLst>
              <a:ext uri="{FF2B5EF4-FFF2-40B4-BE49-F238E27FC236}">
                <a16:creationId xmlns:a16="http://schemas.microsoft.com/office/drawing/2014/main" id="{7FA80A70-18DE-4DB9-9982-BA75BE54CF93}"/>
              </a:ext>
            </a:extLst>
          </p:cNvPr>
          <p:cNvSpPr>
            <a:spLocks noGrp="1"/>
          </p:cNvSpPr>
          <p:nvPr>
            <p:ph type="body" idx="1"/>
          </p:nvPr>
        </p:nvSpPr>
        <p:spPr>
          <a:xfrm>
            <a:off x="444500" y="1681163"/>
            <a:ext cx="5157787"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6" name="Text Placeholder 4">
            <a:extLst>
              <a:ext uri="{FF2B5EF4-FFF2-40B4-BE49-F238E27FC236}">
                <a16:creationId xmlns:a16="http://schemas.microsoft.com/office/drawing/2014/main" id="{2801C0EF-C078-44B0-AD01-4850E9A65EE0}"/>
              </a:ext>
            </a:extLst>
          </p:cNvPr>
          <p:cNvSpPr>
            <a:spLocks noGrp="1"/>
          </p:cNvSpPr>
          <p:nvPr>
            <p:ph type="body" sz="quarter" idx="3"/>
          </p:nvPr>
        </p:nvSpPr>
        <p:spPr>
          <a:xfrm>
            <a:off x="6500812" y="1681163"/>
            <a:ext cx="5157788" cy="823912"/>
          </a:xfrm>
        </p:spPr>
        <p:txBody>
          <a:bodyPr anchor="t">
            <a:normAutofit/>
          </a:bodyPr>
          <a:lstStyle>
            <a:lvl1pPr marL="0" indent="0" algn="ctr">
              <a:buFont typeface="Arial" panose="020B0604020202020204" pitchFamily="34" charset="0"/>
              <a:buNone/>
              <a:defRPr sz="20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7" name="Content Placeholder 3">
            <a:extLst>
              <a:ext uri="{FF2B5EF4-FFF2-40B4-BE49-F238E27FC236}">
                <a16:creationId xmlns:a16="http://schemas.microsoft.com/office/drawing/2014/main" id="{7C9DED91-45F6-4308-A085-1EFACA6468CF}"/>
              </a:ext>
            </a:extLst>
          </p:cNvPr>
          <p:cNvSpPr>
            <a:spLocks noGrp="1"/>
          </p:cNvSpPr>
          <p:nvPr>
            <p:ph sz="half" idx="2"/>
          </p:nvPr>
        </p:nvSpPr>
        <p:spPr>
          <a:xfrm>
            <a:off x="444500" y="2505075"/>
            <a:ext cx="5157787"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 name="Content Placeholder 5">
            <a:extLst>
              <a:ext uri="{FF2B5EF4-FFF2-40B4-BE49-F238E27FC236}">
                <a16:creationId xmlns:a16="http://schemas.microsoft.com/office/drawing/2014/main" id="{0574B5E7-B666-439B-9278-67BE1EA6EBC5}"/>
              </a:ext>
            </a:extLst>
          </p:cNvPr>
          <p:cNvSpPr>
            <a:spLocks noGrp="1"/>
          </p:cNvSpPr>
          <p:nvPr>
            <p:ph sz="quarter" idx="4"/>
          </p:nvPr>
        </p:nvSpPr>
        <p:spPr>
          <a:xfrm>
            <a:off x="6475412" y="2505075"/>
            <a:ext cx="5183188" cy="3684588"/>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1916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1B0E15-6FC5-434E-8780-B186D9DB0CD0}"/>
              </a:ext>
            </a:extLst>
          </p:cNvPr>
          <p:cNvSpPr>
            <a:spLocks noGrp="1"/>
          </p:cNvSpPr>
          <p:nvPr>
            <p:ph type="title"/>
          </p:nvPr>
        </p:nvSpPr>
        <p:spPr>
          <a:xfrm>
            <a:off x="838200" y="365125"/>
            <a:ext cx="108204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A9C7B128-34F3-405C-B601-8BAFDB43499C}"/>
              </a:ext>
            </a:extLst>
          </p:cNvPr>
          <p:cNvSpPr>
            <a:spLocks noGrp="1"/>
          </p:cNvSpPr>
          <p:nvPr>
            <p:ph type="body" idx="1"/>
          </p:nvPr>
        </p:nvSpPr>
        <p:spPr>
          <a:xfrm>
            <a:off x="838200" y="1825625"/>
            <a:ext cx="108204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9F5A7754-E8C7-438B-922D-9027C6CF58E2}"/>
              </a:ext>
            </a:extLst>
          </p:cNvPr>
          <p:cNvSpPr>
            <a:spLocks noGrp="1"/>
          </p:cNvSpPr>
          <p:nvPr>
            <p:ph type="sldNum" sz="quarter" idx="4"/>
          </p:nvPr>
        </p:nvSpPr>
        <p:spPr>
          <a:xfrm>
            <a:off x="11112500" y="6356350"/>
            <a:ext cx="660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63D6C4-4840-40CC-AC84-17E24B3B7BDE}" type="slidenum">
              <a:rPr lang="en-US" noProof="0" smtClean="0"/>
              <a:t>‹#›</a:t>
            </a:fld>
            <a:endParaRPr lang="en-US" noProof="0" dirty="0"/>
          </a:p>
        </p:txBody>
      </p:sp>
      <p:sp>
        <p:nvSpPr>
          <p:cNvPr id="5" name="Rectangle 4">
            <a:extLst>
              <a:ext uri="{FF2B5EF4-FFF2-40B4-BE49-F238E27FC236}">
                <a16:creationId xmlns:a16="http://schemas.microsoft.com/office/drawing/2014/main" id="{7CDDDB7D-9189-9548-A2B9-81DC62C3C1A3}"/>
              </a:ext>
            </a:extLst>
          </p:cNvPr>
          <p:cNvSpPr/>
          <p:nvPr userDrawn="1"/>
        </p:nvSpPr>
        <p:spPr>
          <a:xfrm>
            <a:off x="0" y="1"/>
            <a:ext cx="12192000" cy="685799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reeform: Shape 9">
            <a:extLst>
              <a:ext uri="{FF2B5EF4-FFF2-40B4-BE49-F238E27FC236}">
                <a16:creationId xmlns:a16="http://schemas.microsoft.com/office/drawing/2014/main" id="{096D8877-6B4A-4540-8927-767DD7401718}"/>
              </a:ext>
            </a:extLst>
          </p:cNvPr>
          <p:cNvSpPr/>
          <p:nvPr userDrawn="1"/>
        </p:nvSpPr>
        <p:spPr>
          <a:xfrm>
            <a:off x="0" y="1"/>
            <a:ext cx="12192001" cy="6857999"/>
          </a:xfrm>
          <a:custGeom>
            <a:avLst/>
            <a:gdLst>
              <a:gd name="connsiteX0" fmla="*/ 0 w 12192001"/>
              <a:gd name="connsiteY0" fmla="*/ 0 h 6884191"/>
              <a:gd name="connsiteX1" fmla="*/ 7540222 w 12192001"/>
              <a:gd name="connsiteY1" fmla="*/ 0 h 6884191"/>
              <a:gd name="connsiteX2" fmla="*/ 10260629 w 12192001"/>
              <a:gd name="connsiteY2" fmla="*/ 2725573 h 6884191"/>
              <a:gd name="connsiteX3" fmla="*/ 11286710 w 12192001"/>
              <a:gd name="connsiteY3" fmla="*/ 2725573 h 6884191"/>
              <a:gd name="connsiteX4" fmla="*/ 12192000 w 12192001"/>
              <a:gd name="connsiteY4" fmla="*/ 3632581 h 6884191"/>
              <a:gd name="connsiteX5" fmla="*/ 12192001 w 12192001"/>
              <a:gd name="connsiteY5" fmla="*/ 6884191 h 6884191"/>
              <a:gd name="connsiteX6" fmla="*/ 0 w 12192001"/>
              <a:gd name="connsiteY6" fmla="*/ 6884191 h 6884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1" h="6884191">
                <a:moveTo>
                  <a:pt x="0" y="0"/>
                </a:moveTo>
                <a:lnTo>
                  <a:pt x="7540222" y="0"/>
                </a:lnTo>
                <a:lnTo>
                  <a:pt x="10260629" y="2725573"/>
                </a:lnTo>
                <a:lnTo>
                  <a:pt x="11286710" y="2725573"/>
                </a:lnTo>
                <a:lnTo>
                  <a:pt x="12192000" y="3632581"/>
                </a:lnTo>
                <a:lnTo>
                  <a:pt x="12192001" y="6884191"/>
                </a:lnTo>
                <a:lnTo>
                  <a:pt x="0" y="6884191"/>
                </a:lnTo>
                <a:close/>
              </a:path>
            </a:pathLst>
          </a:custGeom>
          <a:solidFill>
            <a:schemeClr val="accent2">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8" name="Freeform: Shape 17">
            <a:extLst>
              <a:ext uri="{FF2B5EF4-FFF2-40B4-BE49-F238E27FC236}">
                <a16:creationId xmlns:a16="http://schemas.microsoft.com/office/drawing/2014/main" id="{5AF2E123-FE0F-8541-8E36-5030C450AA7E}"/>
              </a:ext>
            </a:extLst>
          </p:cNvPr>
          <p:cNvSpPr/>
          <p:nvPr userDrawn="1"/>
        </p:nvSpPr>
        <p:spPr>
          <a:xfrm rot="16200000" flipV="1">
            <a:off x="2964809" y="-2364446"/>
            <a:ext cx="6862744" cy="11591639"/>
          </a:xfrm>
          <a:custGeom>
            <a:avLst/>
            <a:gdLst>
              <a:gd name="connsiteX0" fmla="*/ 6862744 w 6862744"/>
              <a:gd name="connsiteY0" fmla="*/ 11591639 h 11591639"/>
              <a:gd name="connsiteX1" fmla="*/ 6862744 w 6862744"/>
              <a:gd name="connsiteY1" fmla="*/ 5240223 h 11591639"/>
              <a:gd name="connsiteX2" fmla="*/ 4145656 w 6862744"/>
              <a:gd name="connsiteY2" fmla="*/ 5240223 h 11591639"/>
              <a:gd name="connsiteX3" fmla="*/ 4145656 w 6862744"/>
              <a:gd name="connsiteY3" fmla="*/ 5240222 h 11591639"/>
              <a:gd name="connsiteX4" fmla="*/ 6862744 w 6862744"/>
              <a:gd name="connsiteY4" fmla="*/ 5240222 h 11591639"/>
              <a:gd name="connsiteX5" fmla="*/ 4145656 w 6862744"/>
              <a:gd name="connsiteY5" fmla="*/ 2519152 h 11591639"/>
              <a:gd name="connsiteX6" fmla="*/ 4145656 w 6862744"/>
              <a:gd name="connsiteY6" fmla="*/ 1367198 h 11591639"/>
              <a:gd name="connsiteX7" fmla="*/ 2775863 w 6862744"/>
              <a:gd name="connsiteY7" fmla="*/ 0 h 11591639"/>
              <a:gd name="connsiteX8" fmla="*/ 0 w 6862744"/>
              <a:gd name="connsiteY8" fmla="*/ 0 h 11591639"/>
              <a:gd name="connsiteX9" fmla="*/ 0 w 6862744"/>
              <a:gd name="connsiteY9" fmla="*/ 11591639 h 11591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62744" h="11591639">
                <a:moveTo>
                  <a:pt x="6862744" y="11591639"/>
                </a:moveTo>
                <a:lnTo>
                  <a:pt x="6862744" y="5240223"/>
                </a:lnTo>
                <a:lnTo>
                  <a:pt x="4145656" y="5240223"/>
                </a:lnTo>
                <a:lnTo>
                  <a:pt x="4145656" y="5240222"/>
                </a:lnTo>
                <a:lnTo>
                  <a:pt x="6862744" y="5240222"/>
                </a:lnTo>
                <a:lnTo>
                  <a:pt x="4145656" y="2519152"/>
                </a:lnTo>
                <a:lnTo>
                  <a:pt x="4145656" y="1367198"/>
                </a:lnTo>
                <a:lnTo>
                  <a:pt x="2775863" y="0"/>
                </a:lnTo>
                <a:lnTo>
                  <a:pt x="0" y="0"/>
                </a:lnTo>
                <a:lnTo>
                  <a:pt x="0" y="11591639"/>
                </a:lnTo>
                <a:close/>
              </a:path>
            </a:pathLst>
          </a:custGeom>
          <a:pattFill prst="wdDnDiag">
            <a:fgClr>
              <a:schemeClr val="accent2"/>
            </a:fgClr>
            <a:bgClr>
              <a:schemeClr val="accent2">
                <a:lumMod val="7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9" name="Freeform: Shape 11">
            <a:extLst>
              <a:ext uri="{FF2B5EF4-FFF2-40B4-BE49-F238E27FC236}">
                <a16:creationId xmlns:a16="http://schemas.microsoft.com/office/drawing/2014/main" id="{E5519D99-3B68-924A-9CD0-14B911711CA8}"/>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pattFill prst="wdUpDiag">
            <a:fgClr>
              <a:schemeClr val="accent2"/>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7">
            <a:extLst>
              <a:ext uri="{FF2B5EF4-FFF2-40B4-BE49-F238E27FC236}">
                <a16:creationId xmlns:a16="http://schemas.microsoft.com/office/drawing/2014/main" id="{A09E21A9-FBEF-144C-A152-FE484F3C55C1}"/>
              </a:ext>
            </a:extLst>
          </p:cNvPr>
          <p:cNvSpPr/>
          <p:nvPr userDrawn="1"/>
        </p:nvSpPr>
        <p:spPr>
          <a:xfrm rot="16200000" flipV="1">
            <a:off x="2664629" y="-2669372"/>
            <a:ext cx="6862744" cy="12192000"/>
          </a:xfrm>
          <a:custGeom>
            <a:avLst/>
            <a:gdLst>
              <a:gd name="connsiteX0" fmla="*/ 6849744 w 6849744"/>
              <a:gd name="connsiteY0" fmla="*/ 12192000 h 12192000"/>
              <a:gd name="connsiteX1" fmla="*/ 6849744 w 6849744"/>
              <a:gd name="connsiteY1" fmla="*/ 5840584 h 12192000"/>
              <a:gd name="connsiteX2" fmla="*/ 4137803 w 6849744"/>
              <a:gd name="connsiteY2" fmla="*/ 5840584 h 12192000"/>
              <a:gd name="connsiteX3" fmla="*/ 4137803 w 6849744"/>
              <a:gd name="connsiteY3" fmla="*/ 5840583 h 12192000"/>
              <a:gd name="connsiteX4" fmla="*/ 6849744 w 6849744"/>
              <a:gd name="connsiteY4" fmla="*/ 5840583 h 12192000"/>
              <a:gd name="connsiteX5" fmla="*/ 4137803 w 6849744"/>
              <a:gd name="connsiteY5" fmla="*/ 3119513 h 12192000"/>
              <a:gd name="connsiteX6" fmla="*/ 4137803 w 6849744"/>
              <a:gd name="connsiteY6" fmla="*/ 1967559 h 12192000"/>
              <a:gd name="connsiteX7" fmla="*/ 2170243 w 6849744"/>
              <a:gd name="connsiteY7" fmla="*/ 0 h 12192000"/>
              <a:gd name="connsiteX8" fmla="*/ 0 w 6849744"/>
              <a:gd name="connsiteY8" fmla="*/ 0 h 12192000"/>
              <a:gd name="connsiteX9" fmla="*/ 0 w 6849744"/>
              <a:gd name="connsiteY9" fmla="*/ 12192000 h 1219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849744" h="12192000">
                <a:moveTo>
                  <a:pt x="6849744" y="12192000"/>
                </a:moveTo>
                <a:lnTo>
                  <a:pt x="6849744" y="5840584"/>
                </a:lnTo>
                <a:lnTo>
                  <a:pt x="4137803" y="5840584"/>
                </a:lnTo>
                <a:lnTo>
                  <a:pt x="4137803" y="5840583"/>
                </a:lnTo>
                <a:lnTo>
                  <a:pt x="6849744" y="5840583"/>
                </a:lnTo>
                <a:lnTo>
                  <a:pt x="4137803" y="3119513"/>
                </a:lnTo>
                <a:lnTo>
                  <a:pt x="4137803" y="1967559"/>
                </a:lnTo>
                <a:lnTo>
                  <a:pt x="2170243" y="0"/>
                </a:lnTo>
                <a:lnTo>
                  <a:pt x="0" y="0"/>
                </a:lnTo>
                <a:lnTo>
                  <a:pt x="0" y="12192000"/>
                </a:lnTo>
                <a:close/>
              </a:path>
            </a:pathLst>
          </a:custGeom>
          <a:solidFill>
            <a:schemeClr val="accent1">
              <a:lumMod val="5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itle 1">
            <a:extLst>
              <a:ext uri="{FF2B5EF4-FFF2-40B4-BE49-F238E27FC236}">
                <a16:creationId xmlns:a16="http://schemas.microsoft.com/office/drawing/2014/main" id="{70C7F2CB-A8CE-1545-A08D-93592C4BAEEA}"/>
              </a:ext>
            </a:extLst>
          </p:cNvPr>
          <p:cNvSpPr txBox="1">
            <a:spLocks/>
          </p:cNvSpPr>
          <p:nvPr userDrawn="1"/>
        </p:nvSpPr>
        <p:spPr>
          <a:xfrm>
            <a:off x="444500" y="542925"/>
            <a:ext cx="11214100" cy="535531"/>
          </a:xfrm>
          <a:prstGeom prst="rect">
            <a:avLst/>
          </a:prstGeom>
        </p:spPr>
        <p:txBody>
          <a:bodyPr vert="horz" wrap="square" lIns="91440" tIns="45720" rIns="91440" bIns="45720" rtlCol="0" anchor="t">
            <a:spAutoFit/>
          </a:bodyPr>
          <a:lstStyle>
            <a:lvl1pPr algn="l" defTabSz="914400" rtl="0" eaLnBrk="1" latinLnBrk="0" hangingPunct="1">
              <a:lnSpc>
                <a:spcPct val="90000"/>
              </a:lnSpc>
              <a:spcBef>
                <a:spcPct val="0"/>
              </a:spcBef>
              <a:buNone/>
              <a:defRPr lang="en-GB" sz="3200" b="1" kern="1200" spc="-70" baseline="0" dirty="0">
                <a:solidFill>
                  <a:schemeClr val="bg1"/>
                </a:solidFill>
                <a:latin typeface="Trebuchet MS" panose="020B0603020202020204" pitchFamily="34" charset="0"/>
                <a:ea typeface="+mj-ea"/>
                <a:cs typeface="+mj-cs"/>
              </a:defRPr>
            </a:lvl1pPr>
          </a:lstStyle>
          <a:p>
            <a:r>
              <a:rPr lang="en-US" noProof="0" dirty="0">
                <a:latin typeface="+mj-lt"/>
              </a:rPr>
              <a:t>Click to edit Master title style</a:t>
            </a:r>
          </a:p>
        </p:txBody>
      </p:sp>
      <p:grpSp>
        <p:nvGrpSpPr>
          <p:cNvPr id="12" name="Group 11">
            <a:extLst>
              <a:ext uri="{FF2B5EF4-FFF2-40B4-BE49-F238E27FC236}">
                <a16:creationId xmlns:a16="http://schemas.microsoft.com/office/drawing/2014/main" id="{7068FCE4-1B47-3C4B-B091-013120A97D09}"/>
              </a:ext>
            </a:extLst>
          </p:cNvPr>
          <p:cNvGrpSpPr/>
          <p:nvPr userDrawn="1"/>
        </p:nvGrpSpPr>
        <p:grpSpPr>
          <a:xfrm rot="16200000">
            <a:off x="499388" y="-322655"/>
            <a:ext cx="535531" cy="645309"/>
            <a:chOff x="10945855" y="7317026"/>
            <a:chExt cx="2483924" cy="2993104"/>
          </a:xfrm>
        </p:grpSpPr>
        <p:sp>
          <p:nvSpPr>
            <p:cNvPr id="13" name="Freeform: Shape 15">
              <a:extLst>
                <a:ext uri="{FF2B5EF4-FFF2-40B4-BE49-F238E27FC236}">
                  <a16:creationId xmlns:a16="http://schemas.microsoft.com/office/drawing/2014/main" id="{FEC3FDE7-F27E-5E4E-8752-287CAB7792D4}"/>
                </a:ext>
              </a:extLst>
            </p:cNvPr>
            <p:cNvSpPr/>
            <p:nvPr/>
          </p:nvSpPr>
          <p:spPr>
            <a:xfrm rot="2700000">
              <a:off x="10945855" y="7826207"/>
              <a:ext cx="2483923" cy="2483924"/>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Freeform: Shape 16">
              <a:extLst>
                <a:ext uri="{FF2B5EF4-FFF2-40B4-BE49-F238E27FC236}">
                  <a16:creationId xmlns:a16="http://schemas.microsoft.com/office/drawing/2014/main" id="{81C902DB-0D21-5044-82B6-9E7A70A1BF62}"/>
                </a:ext>
              </a:extLst>
            </p:cNvPr>
            <p:cNvSpPr/>
            <p:nvPr/>
          </p:nvSpPr>
          <p:spPr>
            <a:xfrm rot="8100000" flipH="1">
              <a:off x="10986797" y="7317026"/>
              <a:ext cx="2402031" cy="2402032"/>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1">
                  <a:lumMod val="60000"/>
                  <a:lumOff val="40000"/>
                </a:schemeClr>
              </a:fgClr>
              <a:bgClr>
                <a:schemeClr val="accent2">
                  <a:lumMod val="50000"/>
                </a:schemeClr>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5" name="Group 14">
            <a:extLst>
              <a:ext uri="{FF2B5EF4-FFF2-40B4-BE49-F238E27FC236}">
                <a16:creationId xmlns:a16="http://schemas.microsoft.com/office/drawing/2014/main" id="{BE1E08A0-195D-694F-947B-986A76FBB93E}"/>
              </a:ext>
            </a:extLst>
          </p:cNvPr>
          <p:cNvGrpSpPr/>
          <p:nvPr userDrawn="1"/>
        </p:nvGrpSpPr>
        <p:grpSpPr>
          <a:xfrm>
            <a:off x="-1" y="1357409"/>
            <a:ext cx="12192001" cy="4846320"/>
            <a:chOff x="-1" y="1357409"/>
            <a:chExt cx="12192001" cy="4917518"/>
          </a:xfrm>
        </p:grpSpPr>
        <p:sp>
          <p:nvSpPr>
            <p:cNvPr id="16" name="Rectangle: Single Corner Snipped 18">
              <a:extLst>
                <a:ext uri="{FF2B5EF4-FFF2-40B4-BE49-F238E27FC236}">
                  <a16:creationId xmlns:a16="http://schemas.microsoft.com/office/drawing/2014/main" id="{ED5DFFCD-1EE3-E64E-B51F-BD7D72413E0B}"/>
                </a:ext>
              </a:extLst>
            </p:cNvPr>
            <p:cNvSpPr/>
            <p:nvPr userDrawn="1"/>
          </p:nvSpPr>
          <p:spPr>
            <a:xfrm flipV="1">
              <a:off x="-1" y="1357409"/>
              <a:ext cx="12192000" cy="4917518"/>
            </a:xfrm>
            <a:prstGeom prst="snip1Rect">
              <a:avLst>
                <a:gd name="adj" fmla="val 0"/>
              </a:avLst>
            </a:prstGeom>
            <a:pattFill prst="dkVert">
              <a:fgClr>
                <a:schemeClr val="accent5"/>
              </a:fgClr>
              <a:bgClr>
                <a:schemeClr val="accent2">
                  <a:lumMod val="50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dirty="0"/>
            </a:p>
          </p:txBody>
        </p:sp>
        <p:sp>
          <p:nvSpPr>
            <p:cNvPr id="17" name="Rectangle: Single Corner Snipped 2">
              <a:extLst>
                <a:ext uri="{FF2B5EF4-FFF2-40B4-BE49-F238E27FC236}">
                  <a16:creationId xmlns:a16="http://schemas.microsoft.com/office/drawing/2014/main" id="{C12DB3CA-8E64-AA43-BFBE-A2CA9A816DBE}"/>
                </a:ext>
              </a:extLst>
            </p:cNvPr>
            <p:cNvSpPr/>
            <p:nvPr userDrawn="1"/>
          </p:nvSpPr>
          <p:spPr>
            <a:xfrm flipV="1">
              <a:off x="-1" y="1357409"/>
              <a:ext cx="12192001" cy="4917518"/>
            </a:xfrm>
            <a:prstGeom prst="snip1Rect">
              <a:avLst>
                <a:gd name="adj" fmla="val 1967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8" name="Freeform: Shape 23">
            <a:extLst>
              <a:ext uri="{FF2B5EF4-FFF2-40B4-BE49-F238E27FC236}">
                <a16:creationId xmlns:a16="http://schemas.microsoft.com/office/drawing/2014/main" id="{A587DEFD-D470-4142-8E0D-A71DDB147C92}"/>
              </a:ext>
            </a:extLst>
          </p:cNvPr>
          <p:cNvSpPr/>
          <p:nvPr userDrawn="1"/>
        </p:nvSpPr>
        <p:spPr>
          <a:xfrm flipH="1">
            <a:off x="10782300" y="5448297"/>
            <a:ext cx="1409700" cy="1409703"/>
          </a:xfrm>
          <a:custGeom>
            <a:avLst/>
            <a:gdLst>
              <a:gd name="connsiteX0" fmla="*/ 754341 w 754341"/>
              <a:gd name="connsiteY0" fmla="*/ 754341 h 754341"/>
              <a:gd name="connsiteX1" fmla="*/ 0 w 754341"/>
              <a:gd name="connsiteY1" fmla="*/ 754341 h 754341"/>
              <a:gd name="connsiteX2" fmla="*/ 0 w 754341"/>
              <a:gd name="connsiteY2" fmla="*/ 0 h 754341"/>
            </a:gdLst>
            <a:ahLst/>
            <a:cxnLst>
              <a:cxn ang="0">
                <a:pos x="connsiteX0" y="connsiteY0"/>
              </a:cxn>
              <a:cxn ang="0">
                <a:pos x="connsiteX1" y="connsiteY1"/>
              </a:cxn>
              <a:cxn ang="0">
                <a:pos x="connsiteX2" y="connsiteY2"/>
              </a:cxn>
            </a:cxnLst>
            <a:rect l="l" t="t" r="r" b="b"/>
            <a:pathLst>
              <a:path w="754341" h="754341">
                <a:moveTo>
                  <a:pt x="754341" y="754341"/>
                </a:moveTo>
                <a:lnTo>
                  <a:pt x="0" y="754341"/>
                </a:lnTo>
                <a:lnTo>
                  <a:pt x="0" y="0"/>
                </a:lnTo>
                <a:close/>
              </a:path>
            </a:pathLst>
          </a:custGeom>
          <a:pattFill prst="dkHorz">
            <a:fgClr>
              <a:schemeClr val="accent2">
                <a:lumMod val="50000"/>
              </a:schemeClr>
            </a:fgClr>
            <a:bgClr>
              <a:schemeClr val="accent2"/>
            </a:bgClr>
          </a:patt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Slide Number Placeholder 4">
            <a:extLst>
              <a:ext uri="{FF2B5EF4-FFF2-40B4-BE49-F238E27FC236}">
                <a16:creationId xmlns:a16="http://schemas.microsoft.com/office/drawing/2014/main" id="{7D9BF857-7910-734D-A217-5E3344220AA2}"/>
              </a:ext>
            </a:extLst>
          </p:cNvPr>
          <p:cNvSpPr txBox="1">
            <a:spLocks/>
          </p:cNvSpPr>
          <p:nvPr userDrawn="1"/>
        </p:nvSpPr>
        <p:spPr>
          <a:xfrm>
            <a:off x="11252200" y="6315075"/>
            <a:ext cx="406400" cy="365125"/>
          </a:xfrm>
          <a:prstGeom prst="rect">
            <a:avLst/>
          </a:prstGeom>
        </p:spPr>
        <p:txBody>
          <a:bodyPr/>
          <a:lstStyle>
            <a:defPPr>
              <a:defRPr lang="en-US"/>
            </a:defPPr>
            <a:lvl1pPr marL="0" algn="l" defTabSz="914400" rtl="0" eaLnBrk="1" latinLnBrk="0" hangingPunct="1">
              <a:defRPr sz="1000" kern="1200">
                <a:solidFill>
                  <a:schemeClr val="bg1"/>
                </a:solidFill>
                <a:latin typeface="Trade Gothic LT Pro" panose="020B05030403030200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263D6C4-4840-40CC-AC84-17E24B3B7BDE}" type="slidenum">
              <a:rPr lang="en-US" noProof="0" smtClean="0"/>
              <a:pPr/>
              <a:t>‹#›</a:t>
            </a:fld>
            <a:endParaRPr lang="en-US" noProof="0" dirty="0"/>
          </a:p>
        </p:txBody>
      </p:sp>
    </p:spTree>
    <p:extLst>
      <p:ext uri="{BB962C8B-B14F-4D97-AF65-F5344CB8AC3E}">
        <p14:creationId xmlns:p14="http://schemas.microsoft.com/office/powerpoint/2010/main" val="66609333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60" r:id="rId3"/>
    <p:sldLayoutId id="2147483666" r:id="rId4"/>
    <p:sldLayoutId id="2147483654" r:id="rId5"/>
    <p:sldLayoutId id="2147483661" r:id="rId6"/>
    <p:sldLayoutId id="2147483677" r:id="rId7"/>
    <p:sldLayoutId id="2147483674" r:id="rId8"/>
    <p:sldLayoutId id="2147483665" r:id="rId9"/>
    <p:sldLayoutId id="2147483673" r:id="rId10"/>
    <p:sldLayoutId id="2147483662" r:id="rId11"/>
    <p:sldLayoutId id="2147483663" r:id="rId12"/>
    <p:sldLayoutId id="2147483664" r:id="rId13"/>
    <p:sldLayoutId id="2147483675" r:id="rId14"/>
    <p:sldLayoutId id="2147483676" r:id="rId15"/>
    <p:sldLayoutId id="2147483672" r:id="rId16"/>
    <p:sldLayoutId id="2147483667" r:id="rId17"/>
    <p:sldLayoutId id="2147483668" r:id="rId1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2"/>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336" userDrawn="1">
          <p15:clr>
            <a:srgbClr val="F26B43"/>
          </p15:clr>
        </p15:guide>
        <p15:guide id="4" orient="horz" pos="336" userDrawn="1">
          <p15:clr>
            <a:srgbClr val="F26B43"/>
          </p15:clr>
        </p15:guide>
        <p15:guide id="5" pos="7344" userDrawn="1">
          <p15:clr>
            <a:srgbClr val="F26B43"/>
          </p15:clr>
        </p15:guide>
        <p15:guide id="6" orient="horz" pos="398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developer.foursquare.com/docs/build-with-foursquare/categories/" TargetMode="Externa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pic>
        <p:nvPicPr>
          <p:cNvPr id="7" name="Picture 6" descr="A large body of water with a city in the background&#10;&#10;Description automatically generated">
            <a:extLst>
              <a:ext uri="{FF2B5EF4-FFF2-40B4-BE49-F238E27FC236}">
                <a16:creationId xmlns:a16="http://schemas.microsoft.com/office/drawing/2014/main" id="{C483F1C2-B532-4491-85D8-CE0660E964F5}"/>
              </a:ext>
            </a:extLst>
          </p:cNvPr>
          <p:cNvPicPr>
            <a:picLocks noChangeAspect="1"/>
          </p:cNvPicPr>
          <p:nvPr/>
        </p:nvPicPr>
        <p:blipFill>
          <a:blip r:embed="rId2"/>
          <a:stretch>
            <a:fillRect/>
          </a:stretch>
        </p:blipFill>
        <p:spPr>
          <a:xfrm>
            <a:off x="2129713" y="0"/>
            <a:ext cx="8855536" cy="5198472"/>
          </a:xfrm>
          <a:prstGeom prst="rect">
            <a:avLst/>
          </a:prstGeom>
        </p:spPr>
      </p:pic>
      <p:sp>
        <p:nvSpPr>
          <p:cNvPr id="2" name="Title 1">
            <a:extLst>
              <a:ext uri="{FF2B5EF4-FFF2-40B4-BE49-F238E27FC236}">
                <a16:creationId xmlns:a16="http://schemas.microsoft.com/office/drawing/2014/main" id="{632BE5BF-9922-45FB-8F3F-4446D40A051B}"/>
              </a:ext>
            </a:extLst>
          </p:cNvPr>
          <p:cNvSpPr>
            <a:spLocks noGrp="1"/>
          </p:cNvSpPr>
          <p:nvPr>
            <p:ph type="ctrTitle"/>
          </p:nvPr>
        </p:nvSpPr>
        <p:spPr>
          <a:xfrm>
            <a:off x="1495624" y="4869771"/>
            <a:ext cx="10123713" cy="1243584"/>
          </a:xfrm>
        </p:spPr>
        <p:txBody>
          <a:bodyPr/>
          <a:lstStyle/>
          <a:p>
            <a:r>
              <a:rPr lang="en-US" dirty="0"/>
              <a:t>Battle of Neighborhoods</a:t>
            </a:r>
          </a:p>
        </p:txBody>
      </p:sp>
      <p:sp>
        <p:nvSpPr>
          <p:cNvPr id="3" name="Subtitle 2">
            <a:extLst>
              <a:ext uri="{FF2B5EF4-FFF2-40B4-BE49-F238E27FC236}">
                <a16:creationId xmlns:a16="http://schemas.microsoft.com/office/drawing/2014/main" id="{0D537F64-4C96-4AA8-BB21-E8053A3186DD}"/>
              </a:ext>
            </a:extLst>
          </p:cNvPr>
          <p:cNvSpPr>
            <a:spLocks noGrp="1"/>
          </p:cNvSpPr>
          <p:nvPr>
            <p:ph type="subTitle" idx="1"/>
          </p:nvPr>
        </p:nvSpPr>
        <p:spPr>
          <a:xfrm>
            <a:off x="2843977" y="5989320"/>
            <a:ext cx="7077456" cy="868680"/>
          </a:xfrm>
        </p:spPr>
        <p:txBody>
          <a:bodyPr/>
          <a:lstStyle/>
          <a:p>
            <a:pPr marL="0" indent="0" algn="ctr">
              <a:buNone/>
            </a:pPr>
            <a:r>
              <a:rPr lang="en-US" dirty="0"/>
              <a:t>Coffee Beans &amp; Tea Leaf in Toronto</a:t>
            </a:r>
          </a:p>
          <a:p>
            <a:pPr marL="0" indent="0" algn="ctr">
              <a:buNone/>
            </a:pPr>
            <a:r>
              <a:rPr lang="en-US" dirty="0"/>
              <a:t>By: David Liu</a:t>
            </a:r>
          </a:p>
        </p:txBody>
      </p:sp>
    </p:spTree>
    <p:extLst>
      <p:ext uri="{BB962C8B-B14F-4D97-AF65-F5344CB8AC3E}">
        <p14:creationId xmlns:p14="http://schemas.microsoft.com/office/powerpoint/2010/main" val="3946934594"/>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602C-8F9F-431D-A71D-0C1DC4F69343}"/>
              </a:ext>
            </a:extLst>
          </p:cNvPr>
          <p:cNvSpPr>
            <a:spLocks noGrp="1"/>
          </p:cNvSpPr>
          <p:nvPr>
            <p:ph type="title"/>
          </p:nvPr>
        </p:nvSpPr>
        <p:spPr>
          <a:xfrm>
            <a:off x="444500" y="542925"/>
            <a:ext cx="11214100" cy="535531"/>
          </a:xfrm>
        </p:spPr>
        <p:txBody>
          <a:bodyPr wrap="square" anchor="t">
            <a:normAutofit/>
          </a:bodyPr>
          <a:lstStyle/>
          <a:p>
            <a:r>
              <a:rPr lang="en-US" dirty="0"/>
              <a:t>Map Plotting Cont’d</a:t>
            </a:r>
          </a:p>
        </p:txBody>
      </p:sp>
      <p:sp>
        <p:nvSpPr>
          <p:cNvPr id="28" name="Text Placeholder 2">
            <a:extLst>
              <a:ext uri="{FF2B5EF4-FFF2-40B4-BE49-F238E27FC236}">
                <a16:creationId xmlns:a16="http://schemas.microsoft.com/office/drawing/2014/main" id="{59F09904-7AEE-44B2-85C4-0E9CC14A023E}"/>
              </a:ext>
            </a:extLst>
          </p:cNvPr>
          <p:cNvSpPr>
            <a:spLocks noGrp="1"/>
          </p:cNvSpPr>
          <p:nvPr>
            <p:ph type="body" sz="quarter" idx="18"/>
          </p:nvPr>
        </p:nvSpPr>
        <p:spPr>
          <a:xfrm>
            <a:off x="102671" y="1392117"/>
            <a:ext cx="4953691" cy="1861330"/>
          </a:xfrm>
        </p:spPr>
        <p:txBody>
          <a:bodyPr/>
          <a:lstStyle/>
          <a:p>
            <a:r>
              <a:rPr lang="en-US" dirty="0"/>
              <a:t>We will now add the coffee and café location into Toronto Map.</a:t>
            </a:r>
          </a:p>
          <a:p>
            <a:endParaRPr lang="en-US" dirty="0"/>
          </a:p>
          <a:p>
            <a:r>
              <a:rPr lang="en-US" dirty="0"/>
              <a:t>Observation:</a:t>
            </a:r>
          </a:p>
          <a:p>
            <a:r>
              <a:rPr lang="en-US" dirty="0"/>
              <a:t>As you see there is high density of coffee and café stores concentrated. However it is too dense to determine a location.</a:t>
            </a:r>
          </a:p>
          <a:p>
            <a:endParaRPr lang="en-US" dirty="0"/>
          </a:p>
          <a:p>
            <a:endParaRPr lang="en-US" dirty="0"/>
          </a:p>
        </p:txBody>
      </p:sp>
      <p:sp>
        <p:nvSpPr>
          <p:cNvPr id="3" name="Slide Number Placeholder 2">
            <a:extLst>
              <a:ext uri="{FF2B5EF4-FFF2-40B4-BE49-F238E27FC236}">
                <a16:creationId xmlns:a16="http://schemas.microsoft.com/office/drawing/2014/main" id="{FC8344B6-A32C-4917-85A1-8E66A68C280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10</a:t>
            </a:fld>
            <a:endParaRPr lang="en-US" noProof="0" dirty="0"/>
          </a:p>
        </p:txBody>
      </p:sp>
      <p:pic>
        <p:nvPicPr>
          <p:cNvPr id="6" name="Picture 5">
            <a:extLst>
              <a:ext uri="{FF2B5EF4-FFF2-40B4-BE49-F238E27FC236}">
                <a16:creationId xmlns:a16="http://schemas.microsoft.com/office/drawing/2014/main" id="{487166EA-9897-497F-B6EF-D2D34CB8CC53}"/>
              </a:ext>
            </a:extLst>
          </p:cNvPr>
          <p:cNvPicPr>
            <a:picLocks noChangeAspect="1"/>
          </p:cNvPicPr>
          <p:nvPr/>
        </p:nvPicPr>
        <p:blipFill>
          <a:blip r:embed="rId2"/>
          <a:stretch>
            <a:fillRect/>
          </a:stretch>
        </p:blipFill>
        <p:spPr>
          <a:xfrm>
            <a:off x="6615699" y="1392117"/>
            <a:ext cx="4580581" cy="2331932"/>
          </a:xfrm>
          <a:prstGeom prst="rect">
            <a:avLst/>
          </a:prstGeom>
        </p:spPr>
      </p:pic>
      <p:pic>
        <p:nvPicPr>
          <p:cNvPr id="7" name="Picture 6">
            <a:extLst>
              <a:ext uri="{FF2B5EF4-FFF2-40B4-BE49-F238E27FC236}">
                <a16:creationId xmlns:a16="http://schemas.microsoft.com/office/drawing/2014/main" id="{CA1C01B7-0609-4CCB-BFD0-E76256F899D2}"/>
              </a:ext>
            </a:extLst>
          </p:cNvPr>
          <p:cNvPicPr>
            <a:picLocks noChangeAspect="1"/>
          </p:cNvPicPr>
          <p:nvPr/>
        </p:nvPicPr>
        <p:blipFill>
          <a:blip r:embed="rId3"/>
          <a:stretch>
            <a:fillRect/>
          </a:stretch>
        </p:blipFill>
        <p:spPr>
          <a:xfrm>
            <a:off x="231880" y="3390660"/>
            <a:ext cx="5521960" cy="2953303"/>
          </a:xfrm>
          <a:prstGeom prst="rect">
            <a:avLst/>
          </a:prstGeom>
        </p:spPr>
      </p:pic>
    </p:spTree>
    <p:extLst>
      <p:ext uri="{BB962C8B-B14F-4D97-AF65-F5344CB8AC3E}">
        <p14:creationId xmlns:p14="http://schemas.microsoft.com/office/powerpoint/2010/main" val="33074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602C-8F9F-431D-A71D-0C1DC4F69343}"/>
              </a:ext>
            </a:extLst>
          </p:cNvPr>
          <p:cNvSpPr>
            <a:spLocks noGrp="1"/>
          </p:cNvSpPr>
          <p:nvPr>
            <p:ph type="title"/>
          </p:nvPr>
        </p:nvSpPr>
        <p:spPr>
          <a:xfrm>
            <a:off x="444500" y="542925"/>
            <a:ext cx="11214100" cy="535531"/>
          </a:xfrm>
        </p:spPr>
        <p:txBody>
          <a:bodyPr wrap="square" anchor="t">
            <a:normAutofit/>
          </a:bodyPr>
          <a:lstStyle/>
          <a:p>
            <a:r>
              <a:rPr lang="en-US" dirty="0"/>
              <a:t>Bar Graph</a:t>
            </a:r>
          </a:p>
        </p:txBody>
      </p:sp>
      <p:sp>
        <p:nvSpPr>
          <p:cNvPr id="28" name="Text Placeholder 2">
            <a:extLst>
              <a:ext uri="{FF2B5EF4-FFF2-40B4-BE49-F238E27FC236}">
                <a16:creationId xmlns:a16="http://schemas.microsoft.com/office/drawing/2014/main" id="{59F09904-7AEE-44B2-85C4-0E9CC14A023E}"/>
              </a:ext>
            </a:extLst>
          </p:cNvPr>
          <p:cNvSpPr>
            <a:spLocks noGrp="1"/>
          </p:cNvSpPr>
          <p:nvPr>
            <p:ph type="body" sz="quarter" idx="18"/>
          </p:nvPr>
        </p:nvSpPr>
        <p:spPr>
          <a:xfrm>
            <a:off x="102671" y="1392117"/>
            <a:ext cx="4303245" cy="1861330"/>
          </a:xfrm>
        </p:spPr>
        <p:txBody>
          <a:bodyPr/>
          <a:lstStyle/>
          <a:p>
            <a:r>
              <a:rPr lang="en-US" dirty="0"/>
              <a:t>To help pinpoint the neighborhood we will group the 853 coffee stores we will group the stores into neighborhood. </a:t>
            </a:r>
          </a:p>
          <a:p>
            <a:r>
              <a:rPr lang="en-US" dirty="0"/>
              <a:t>We will also remove unnecessary information to make data cleaner.</a:t>
            </a:r>
          </a:p>
          <a:p>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FC8344B6-A32C-4917-85A1-8E66A68C280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11</a:t>
            </a:fld>
            <a:endParaRPr lang="en-US" noProof="0" dirty="0"/>
          </a:p>
        </p:txBody>
      </p:sp>
      <p:pic>
        <p:nvPicPr>
          <p:cNvPr id="4" name="Picture 3">
            <a:extLst>
              <a:ext uri="{FF2B5EF4-FFF2-40B4-BE49-F238E27FC236}">
                <a16:creationId xmlns:a16="http://schemas.microsoft.com/office/drawing/2014/main" id="{AE736BD9-6778-49B0-9D63-3A8CC2BE0CA8}"/>
              </a:ext>
            </a:extLst>
          </p:cNvPr>
          <p:cNvPicPr>
            <a:picLocks noChangeAspect="1"/>
          </p:cNvPicPr>
          <p:nvPr/>
        </p:nvPicPr>
        <p:blipFill>
          <a:blip r:embed="rId2"/>
          <a:stretch>
            <a:fillRect/>
          </a:stretch>
        </p:blipFill>
        <p:spPr>
          <a:xfrm>
            <a:off x="4405916" y="1706843"/>
            <a:ext cx="7049484" cy="533474"/>
          </a:xfrm>
          <a:prstGeom prst="rect">
            <a:avLst/>
          </a:prstGeom>
        </p:spPr>
      </p:pic>
      <p:pic>
        <p:nvPicPr>
          <p:cNvPr id="5" name="Picture 4">
            <a:extLst>
              <a:ext uri="{FF2B5EF4-FFF2-40B4-BE49-F238E27FC236}">
                <a16:creationId xmlns:a16="http://schemas.microsoft.com/office/drawing/2014/main" id="{6AFE4783-6BF2-4594-8628-5DD409945661}"/>
              </a:ext>
            </a:extLst>
          </p:cNvPr>
          <p:cNvPicPr>
            <a:picLocks noChangeAspect="1"/>
          </p:cNvPicPr>
          <p:nvPr/>
        </p:nvPicPr>
        <p:blipFill>
          <a:blip r:embed="rId3"/>
          <a:stretch>
            <a:fillRect/>
          </a:stretch>
        </p:blipFill>
        <p:spPr>
          <a:xfrm>
            <a:off x="5728089" y="2289621"/>
            <a:ext cx="3205072" cy="4036658"/>
          </a:xfrm>
          <a:prstGeom prst="rect">
            <a:avLst/>
          </a:prstGeom>
        </p:spPr>
      </p:pic>
    </p:spTree>
    <p:extLst>
      <p:ext uri="{BB962C8B-B14F-4D97-AF65-F5344CB8AC3E}">
        <p14:creationId xmlns:p14="http://schemas.microsoft.com/office/powerpoint/2010/main" val="2574968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602C-8F9F-431D-A71D-0C1DC4F69343}"/>
              </a:ext>
            </a:extLst>
          </p:cNvPr>
          <p:cNvSpPr>
            <a:spLocks noGrp="1"/>
          </p:cNvSpPr>
          <p:nvPr>
            <p:ph type="title"/>
          </p:nvPr>
        </p:nvSpPr>
        <p:spPr>
          <a:xfrm>
            <a:off x="444500" y="542925"/>
            <a:ext cx="11214100" cy="535531"/>
          </a:xfrm>
        </p:spPr>
        <p:txBody>
          <a:bodyPr wrap="square" anchor="t">
            <a:normAutofit/>
          </a:bodyPr>
          <a:lstStyle/>
          <a:p>
            <a:r>
              <a:rPr lang="en-US" dirty="0"/>
              <a:t>Bar Graph Cont’d</a:t>
            </a:r>
          </a:p>
        </p:txBody>
      </p:sp>
      <p:sp>
        <p:nvSpPr>
          <p:cNvPr id="3" name="Slide Number Placeholder 2">
            <a:extLst>
              <a:ext uri="{FF2B5EF4-FFF2-40B4-BE49-F238E27FC236}">
                <a16:creationId xmlns:a16="http://schemas.microsoft.com/office/drawing/2014/main" id="{FC8344B6-A32C-4917-85A1-8E66A68C280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12</a:t>
            </a:fld>
            <a:endParaRPr lang="en-US" noProof="0" dirty="0"/>
          </a:p>
        </p:txBody>
      </p:sp>
      <p:pic>
        <p:nvPicPr>
          <p:cNvPr id="6" name="Picture 5">
            <a:extLst>
              <a:ext uri="{FF2B5EF4-FFF2-40B4-BE49-F238E27FC236}">
                <a16:creationId xmlns:a16="http://schemas.microsoft.com/office/drawing/2014/main" id="{A3A04D14-7180-4A1E-A66D-CBF2DF616660}"/>
              </a:ext>
            </a:extLst>
          </p:cNvPr>
          <p:cNvPicPr>
            <a:picLocks noChangeAspect="1"/>
          </p:cNvPicPr>
          <p:nvPr/>
        </p:nvPicPr>
        <p:blipFill>
          <a:blip r:embed="rId2"/>
          <a:stretch>
            <a:fillRect/>
          </a:stretch>
        </p:blipFill>
        <p:spPr>
          <a:xfrm>
            <a:off x="77591" y="3429000"/>
            <a:ext cx="6879470" cy="3181794"/>
          </a:xfrm>
          <a:prstGeom prst="rect">
            <a:avLst/>
          </a:prstGeom>
        </p:spPr>
      </p:pic>
      <p:sp>
        <p:nvSpPr>
          <p:cNvPr id="9" name="Text Placeholder 2">
            <a:extLst>
              <a:ext uri="{FF2B5EF4-FFF2-40B4-BE49-F238E27FC236}">
                <a16:creationId xmlns:a16="http://schemas.microsoft.com/office/drawing/2014/main" id="{5B6395BF-E9D6-45A0-9F2D-FC78E5C559F9}"/>
              </a:ext>
            </a:extLst>
          </p:cNvPr>
          <p:cNvSpPr txBox="1">
            <a:spLocks/>
          </p:cNvSpPr>
          <p:nvPr/>
        </p:nvSpPr>
        <p:spPr>
          <a:xfrm>
            <a:off x="300791" y="1567670"/>
            <a:ext cx="8225989" cy="1861330"/>
          </a:xfrm>
          <a:prstGeom prst="rect">
            <a:avLst/>
          </a:prstGeom>
        </p:spPr>
        <p:txBody>
          <a:bodyPr vert="horz" lIns="0" tIns="0" rIns="0" bIns="0" rtlCol="0">
            <a:noAutofit/>
          </a:bodyPr>
          <a:lstStyle>
            <a:lvl1pPr marL="0" indent="0" algn="l" defTabSz="914400" rtl="0" eaLnBrk="1" latinLnBrk="0" hangingPunct="1">
              <a:lnSpc>
                <a:spcPct val="100000"/>
              </a:lnSpc>
              <a:spcBef>
                <a:spcPts val="300"/>
              </a:spcBef>
              <a:spcAft>
                <a:spcPts val="3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will now observe the group neighborhood data in a barh (Horizontal bar) chart.</a:t>
            </a:r>
          </a:p>
          <a:p>
            <a:endParaRPr lang="en-US" dirty="0"/>
          </a:p>
          <a:p>
            <a:r>
              <a:rPr lang="en-US" dirty="0"/>
              <a:t>Observation:</a:t>
            </a:r>
          </a:p>
          <a:p>
            <a:r>
              <a:rPr lang="en-US" dirty="0"/>
              <a:t>From the Bar chart we can see 4 neighborhood has significantly more store location than the other neighborhoods. We will then take the top 4 to create a new dataframe. The top 4 location has 372 stores out of the original 853 stores in Toronto.</a:t>
            </a:r>
          </a:p>
          <a:p>
            <a:endParaRPr lang="en-US" dirty="0"/>
          </a:p>
          <a:p>
            <a:endParaRPr lang="en-US" dirty="0"/>
          </a:p>
        </p:txBody>
      </p:sp>
      <p:pic>
        <p:nvPicPr>
          <p:cNvPr id="11" name="Picture 10">
            <a:extLst>
              <a:ext uri="{FF2B5EF4-FFF2-40B4-BE49-F238E27FC236}">
                <a16:creationId xmlns:a16="http://schemas.microsoft.com/office/drawing/2014/main" id="{2F2FC190-8320-4F45-9968-FF009BCAB460}"/>
              </a:ext>
            </a:extLst>
          </p:cNvPr>
          <p:cNvPicPr>
            <a:picLocks noChangeAspect="1"/>
          </p:cNvPicPr>
          <p:nvPr/>
        </p:nvPicPr>
        <p:blipFill>
          <a:blip r:embed="rId3"/>
          <a:stretch>
            <a:fillRect/>
          </a:stretch>
        </p:blipFill>
        <p:spPr>
          <a:xfrm>
            <a:off x="7069470" y="3424237"/>
            <a:ext cx="4439270" cy="3191320"/>
          </a:xfrm>
          <a:prstGeom prst="rect">
            <a:avLst/>
          </a:prstGeom>
        </p:spPr>
      </p:pic>
    </p:spTree>
    <p:extLst>
      <p:ext uri="{BB962C8B-B14F-4D97-AF65-F5344CB8AC3E}">
        <p14:creationId xmlns:p14="http://schemas.microsoft.com/office/powerpoint/2010/main" val="3587169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602C-8F9F-431D-A71D-0C1DC4F69343}"/>
              </a:ext>
            </a:extLst>
          </p:cNvPr>
          <p:cNvSpPr>
            <a:spLocks noGrp="1"/>
          </p:cNvSpPr>
          <p:nvPr>
            <p:ph type="title"/>
          </p:nvPr>
        </p:nvSpPr>
        <p:spPr>
          <a:xfrm>
            <a:off x="444500" y="542925"/>
            <a:ext cx="11214100" cy="535531"/>
          </a:xfrm>
        </p:spPr>
        <p:txBody>
          <a:bodyPr wrap="square" anchor="t">
            <a:normAutofit/>
          </a:bodyPr>
          <a:lstStyle/>
          <a:p>
            <a:r>
              <a:rPr lang="en-US" dirty="0"/>
              <a:t>Mark Cluster the Top 4 Neighborhood</a:t>
            </a:r>
          </a:p>
        </p:txBody>
      </p:sp>
      <p:sp>
        <p:nvSpPr>
          <p:cNvPr id="28" name="Text Placeholder 2">
            <a:extLst>
              <a:ext uri="{FF2B5EF4-FFF2-40B4-BE49-F238E27FC236}">
                <a16:creationId xmlns:a16="http://schemas.microsoft.com/office/drawing/2014/main" id="{59F09904-7AEE-44B2-85C4-0E9CC14A023E}"/>
              </a:ext>
            </a:extLst>
          </p:cNvPr>
          <p:cNvSpPr>
            <a:spLocks noGrp="1"/>
          </p:cNvSpPr>
          <p:nvPr>
            <p:ph type="body" sz="quarter" idx="18"/>
          </p:nvPr>
        </p:nvSpPr>
        <p:spPr>
          <a:xfrm>
            <a:off x="102671" y="1392117"/>
            <a:ext cx="9178489" cy="802444"/>
          </a:xfrm>
        </p:spPr>
        <p:txBody>
          <a:bodyPr/>
          <a:lstStyle/>
          <a:p>
            <a:r>
              <a:rPr lang="en-US" dirty="0"/>
              <a:t>We will take the Top 4 Neighborhood found in the Bar Graph and create a MarkerCluster on a map to see where has the densest area of coffee shop.</a:t>
            </a:r>
          </a:p>
          <a:p>
            <a:endParaRPr lang="en-US" dirty="0"/>
          </a:p>
        </p:txBody>
      </p:sp>
      <p:sp>
        <p:nvSpPr>
          <p:cNvPr id="3" name="Slide Number Placeholder 2">
            <a:extLst>
              <a:ext uri="{FF2B5EF4-FFF2-40B4-BE49-F238E27FC236}">
                <a16:creationId xmlns:a16="http://schemas.microsoft.com/office/drawing/2014/main" id="{FC8344B6-A32C-4917-85A1-8E66A68C280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13</a:t>
            </a:fld>
            <a:endParaRPr lang="en-US" noProof="0" dirty="0"/>
          </a:p>
        </p:txBody>
      </p:sp>
      <p:pic>
        <p:nvPicPr>
          <p:cNvPr id="6" name="Picture 5">
            <a:extLst>
              <a:ext uri="{FF2B5EF4-FFF2-40B4-BE49-F238E27FC236}">
                <a16:creationId xmlns:a16="http://schemas.microsoft.com/office/drawing/2014/main" id="{1394A773-8882-44A0-9C8E-150682F341C0}"/>
              </a:ext>
            </a:extLst>
          </p:cNvPr>
          <p:cNvPicPr>
            <a:picLocks noChangeAspect="1"/>
          </p:cNvPicPr>
          <p:nvPr/>
        </p:nvPicPr>
        <p:blipFill>
          <a:blip r:embed="rId2"/>
          <a:stretch>
            <a:fillRect/>
          </a:stretch>
        </p:blipFill>
        <p:spPr>
          <a:xfrm>
            <a:off x="252645" y="2266895"/>
            <a:ext cx="4439270" cy="2191056"/>
          </a:xfrm>
          <a:prstGeom prst="rect">
            <a:avLst/>
          </a:prstGeom>
        </p:spPr>
      </p:pic>
      <p:pic>
        <p:nvPicPr>
          <p:cNvPr id="7" name="Picture 6">
            <a:extLst>
              <a:ext uri="{FF2B5EF4-FFF2-40B4-BE49-F238E27FC236}">
                <a16:creationId xmlns:a16="http://schemas.microsoft.com/office/drawing/2014/main" id="{A7F4B1A2-95DC-4B88-A246-B0D8C9609E23}"/>
              </a:ext>
            </a:extLst>
          </p:cNvPr>
          <p:cNvPicPr>
            <a:picLocks noChangeAspect="1"/>
          </p:cNvPicPr>
          <p:nvPr/>
        </p:nvPicPr>
        <p:blipFill>
          <a:blip r:embed="rId3"/>
          <a:stretch>
            <a:fillRect/>
          </a:stretch>
        </p:blipFill>
        <p:spPr>
          <a:xfrm>
            <a:off x="4892324" y="2266895"/>
            <a:ext cx="5867116" cy="2150749"/>
          </a:xfrm>
          <a:prstGeom prst="rect">
            <a:avLst/>
          </a:prstGeom>
        </p:spPr>
      </p:pic>
    </p:spTree>
    <p:extLst>
      <p:ext uri="{BB962C8B-B14F-4D97-AF65-F5344CB8AC3E}">
        <p14:creationId xmlns:p14="http://schemas.microsoft.com/office/powerpoint/2010/main" val="3799083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602C-8F9F-431D-A71D-0C1DC4F69343}"/>
              </a:ext>
            </a:extLst>
          </p:cNvPr>
          <p:cNvSpPr>
            <a:spLocks noGrp="1"/>
          </p:cNvSpPr>
          <p:nvPr>
            <p:ph type="title"/>
          </p:nvPr>
        </p:nvSpPr>
        <p:spPr>
          <a:xfrm>
            <a:off x="444500" y="542925"/>
            <a:ext cx="11214100" cy="535531"/>
          </a:xfrm>
        </p:spPr>
        <p:txBody>
          <a:bodyPr wrap="square" anchor="t">
            <a:normAutofit/>
          </a:bodyPr>
          <a:lstStyle/>
          <a:p>
            <a:r>
              <a:rPr lang="en-US" dirty="0"/>
              <a:t>Mark Cluster the Top 4 Neighborhood</a:t>
            </a:r>
          </a:p>
        </p:txBody>
      </p:sp>
      <p:sp>
        <p:nvSpPr>
          <p:cNvPr id="28" name="Text Placeholder 2">
            <a:extLst>
              <a:ext uri="{FF2B5EF4-FFF2-40B4-BE49-F238E27FC236}">
                <a16:creationId xmlns:a16="http://schemas.microsoft.com/office/drawing/2014/main" id="{59F09904-7AEE-44B2-85C4-0E9CC14A023E}"/>
              </a:ext>
            </a:extLst>
          </p:cNvPr>
          <p:cNvSpPr>
            <a:spLocks noGrp="1"/>
          </p:cNvSpPr>
          <p:nvPr>
            <p:ph type="body" sz="quarter" idx="18"/>
          </p:nvPr>
        </p:nvSpPr>
        <p:spPr>
          <a:xfrm>
            <a:off x="102671" y="1392116"/>
            <a:ext cx="9178489" cy="1221543"/>
          </a:xfrm>
        </p:spPr>
        <p:txBody>
          <a:bodyPr/>
          <a:lstStyle/>
          <a:p>
            <a:r>
              <a:rPr lang="en-US" dirty="0"/>
              <a:t>Observation:</a:t>
            </a:r>
          </a:p>
          <a:p>
            <a:r>
              <a:rPr lang="en-US" dirty="0"/>
              <a:t>As we look at the Global Cluster we can see all 372 stores is concentrated in area. As we zoom in +2 and +3, we see the majority of the coffee and café shop is in the Financial District. From our data, Financial District is not a specific neighborhood but it is made of several neighborhoods.</a:t>
            </a:r>
          </a:p>
        </p:txBody>
      </p:sp>
      <p:sp>
        <p:nvSpPr>
          <p:cNvPr id="3" name="Slide Number Placeholder 2">
            <a:extLst>
              <a:ext uri="{FF2B5EF4-FFF2-40B4-BE49-F238E27FC236}">
                <a16:creationId xmlns:a16="http://schemas.microsoft.com/office/drawing/2014/main" id="{FC8344B6-A32C-4917-85A1-8E66A68C280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14</a:t>
            </a:fld>
            <a:endParaRPr lang="en-US" noProof="0" dirty="0"/>
          </a:p>
        </p:txBody>
      </p:sp>
      <p:pic>
        <p:nvPicPr>
          <p:cNvPr id="4" name="Picture 3">
            <a:extLst>
              <a:ext uri="{FF2B5EF4-FFF2-40B4-BE49-F238E27FC236}">
                <a16:creationId xmlns:a16="http://schemas.microsoft.com/office/drawing/2014/main" id="{C7C5FEFE-6A91-486F-A474-DC68FD878088}"/>
              </a:ext>
            </a:extLst>
          </p:cNvPr>
          <p:cNvPicPr>
            <a:picLocks noChangeAspect="1"/>
          </p:cNvPicPr>
          <p:nvPr/>
        </p:nvPicPr>
        <p:blipFill>
          <a:blip r:embed="rId2"/>
          <a:stretch>
            <a:fillRect/>
          </a:stretch>
        </p:blipFill>
        <p:spPr>
          <a:xfrm>
            <a:off x="102671" y="3520440"/>
            <a:ext cx="2559149" cy="2309050"/>
          </a:xfrm>
          <a:prstGeom prst="rect">
            <a:avLst/>
          </a:prstGeom>
        </p:spPr>
      </p:pic>
      <p:pic>
        <p:nvPicPr>
          <p:cNvPr id="5" name="Picture 4">
            <a:extLst>
              <a:ext uri="{FF2B5EF4-FFF2-40B4-BE49-F238E27FC236}">
                <a16:creationId xmlns:a16="http://schemas.microsoft.com/office/drawing/2014/main" id="{A4F4FC11-C3B6-4A9F-AC11-2D0FE0BA6F8B}"/>
              </a:ext>
            </a:extLst>
          </p:cNvPr>
          <p:cNvPicPr>
            <a:picLocks noChangeAspect="1"/>
          </p:cNvPicPr>
          <p:nvPr/>
        </p:nvPicPr>
        <p:blipFill>
          <a:blip r:embed="rId3"/>
          <a:stretch>
            <a:fillRect/>
          </a:stretch>
        </p:blipFill>
        <p:spPr>
          <a:xfrm>
            <a:off x="2720074" y="3520440"/>
            <a:ext cx="2523552" cy="2309050"/>
          </a:xfrm>
          <a:prstGeom prst="rect">
            <a:avLst/>
          </a:prstGeom>
        </p:spPr>
      </p:pic>
      <p:pic>
        <p:nvPicPr>
          <p:cNvPr id="8" name="Picture 7">
            <a:extLst>
              <a:ext uri="{FF2B5EF4-FFF2-40B4-BE49-F238E27FC236}">
                <a16:creationId xmlns:a16="http://schemas.microsoft.com/office/drawing/2014/main" id="{B1277C2F-D5FA-47F7-B92A-5E13F50198FD}"/>
              </a:ext>
            </a:extLst>
          </p:cNvPr>
          <p:cNvPicPr>
            <a:picLocks noChangeAspect="1"/>
          </p:cNvPicPr>
          <p:nvPr/>
        </p:nvPicPr>
        <p:blipFill>
          <a:blip r:embed="rId4"/>
          <a:stretch>
            <a:fillRect/>
          </a:stretch>
        </p:blipFill>
        <p:spPr>
          <a:xfrm>
            <a:off x="5367930" y="3520440"/>
            <a:ext cx="2832249" cy="2309050"/>
          </a:xfrm>
          <a:prstGeom prst="rect">
            <a:avLst/>
          </a:prstGeom>
        </p:spPr>
      </p:pic>
      <p:pic>
        <p:nvPicPr>
          <p:cNvPr id="9" name="Picture 8">
            <a:extLst>
              <a:ext uri="{FF2B5EF4-FFF2-40B4-BE49-F238E27FC236}">
                <a16:creationId xmlns:a16="http://schemas.microsoft.com/office/drawing/2014/main" id="{C7CF7CC4-2E7A-426C-BAAD-54B26313A216}"/>
              </a:ext>
            </a:extLst>
          </p:cNvPr>
          <p:cNvPicPr>
            <a:picLocks noChangeAspect="1"/>
          </p:cNvPicPr>
          <p:nvPr/>
        </p:nvPicPr>
        <p:blipFill>
          <a:blip r:embed="rId5"/>
          <a:stretch>
            <a:fillRect/>
          </a:stretch>
        </p:blipFill>
        <p:spPr>
          <a:xfrm>
            <a:off x="8324484" y="3520440"/>
            <a:ext cx="2702186" cy="2309050"/>
          </a:xfrm>
          <a:prstGeom prst="rect">
            <a:avLst/>
          </a:prstGeom>
        </p:spPr>
      </p:pic>
      <p:sp>
        <p:nvSpPr>
          <p:cNvPr id="10" name="TextBox 9">
            <a:extLst>
              <a:ext uri="{FF2B5EF4-FFF2-40B4-BE49-F238E27FC236}">
                <a16:creationId xmlns:a16="http://schemas.microsoft.com/office/drawing/2014/main" id="{BB8A3B6E-B7FA-4C36-9095-765E0F215363}"/>
              </a:ext>
            </a:extLst>
          </p:cNvPr>
          <p:cNvSpPr txBox="1"/>
          <p:nvPr/>
        </p:nvSpPr>
        <p:spPr>
          <a:xfrm>
            <a:off x="102671" y="3021568"/>
            <a:ext cx="10923999" cy="307777"/>
          </a:xfrm>
          <a:prstGeom prst="rect">
            <a:avLst/>
          </a:prstGeom>
          <a:noFill/>
        </p:spPr>
        <p:txBody>
          <a:bodyPr wrap="square" rtlCol="0">
            <a:spAutoFit/>
          </a:bodyPr>
          <a:lstStyle/>
          <a:p>
            <a:r>
              <a:rPr lang="en-US" sz="1400" dirty="0">
                <a:solidFill>
                  <a:schemeClr val="bg1"/>
                </a:solidFill>
              </a:rPr>
              <a:t>Global Cluster zoom: 12             Global Cluster zoom +1                Global Cluster zoom +2                      Global Cluster zoom +3</a:t>
            </a:r>
          </a:p>
        </p:txBody>
      </p:sp>
    </p:spTree>
    <p:extLst>
      <p:ext uri="{BB962C8B-B14F-4D97-AF65-F5344CB8AC3E}">
        <p14:creationId xmlns:p14="http://schemas.microsoft.com/office/powerpoint/2010/main" val="20922632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602C-8F9F-431D-A71D-0C1DC4F69343}"/>
              </a:ext>
            </a:extLst>
          </p:cNvPr>
          <p:cNvSpPr>
            <a:spLocks noGrp="1"/>
          </p:cNvSpPr>
          <p:nvPr>
            <p:ph type="title"/>
          </p:nvPr>
        </p:nvSpPr>
        <p:spPr>
          <a:xfrm>
            <a:off x="444500" y="542925"/>
            <a:ext cx="11214100" cy="535531"/>
          </a:xfrm>
        </p:spPr>
        <p:txBody>
          <a:bodyPr wrap="square" anchor="t">
            <a:normAutofit/>
          </a:bodyPr>
          <a:lstStyle/>
          <a:p>
            <a:r>
              <a:rPr lang="en-US" dirty="0"/>
              <a:t>Result and Conclusion</a:t>
            </a:r>
          </a:p>
        </p:txBody>
      </p:sp>
      <p:sp>
        <p:nvSpPr>
          <p:cNvPr id="28" name="Text Placeholder 2">
            <a:extLst>
              <a:ext uri="{FF2B5EF4-FFF2-40B4-BE49-F238E27FC236}">
                <a16:creationId xmlns:a16="http://schemas.microsoft.com/office/drawing/2014/main" id="{59F09904-7AEE-44B2-85C4-0E9CC14A023E}"/>
              </a:ext>
            </a:extLst>
          </p:cNvPr>
          <p:cNvSpPr>
            <a:spLocks noGrp="1"/>
          </p:cNvSpPr>
          <p:nvPr>
            <p:ph type="body" sz="quarter" idx="18"/>
          </p:nvPr>
        </p:nvSpPr>
        <p:spPr>
          <a:xfrm>
            <a:off x="444500" y="1392116"/>
            <a:ext cx="9178489" cy="1221543"/>
          </a:xfrm>
        </p:spPr>
        <p:txBody>
          <a:bodyPr/>
          <a:lstStyle/>
          <a:p>
            <a:endParaRPr lang="en-US" dirty="0"/>
          </a:p>
          <a:p>
            <a:r>
              <a:rPr lang="en-US" dirty="0"/>
              <a:t>From our data research our result is the best area to for Coffee Beans &amp; Tea Leaf is in Toronto Financial District.</a:t>
            </a:r>
          </a:p>
          <a:p>
            <a:r>
              <a:rPr lang="en-US" dirty="0"/>
              <a:t>Below is the geographical coordinate of Toronto Financial District.</a:t>
            </a:r>
          </a:p>
        </p:txBody>
      </p:sp>
      <p:sp>
        <p:nvSpPr>
          <p:cNvPr id="3" name="Slide Number Placeholder 2">
            <a:extLst>
              <a:ext uri="{FF2B5EF4-FFF2-40B4-BE49-F238E27FC236}">
                <a16:creationId xmlns:a16="http://schemas.microsoft.com/office/drawing/2014/main" id="{FC8344B6-A32C-4917-85A1-8E66A68C280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15</a:t>
            </a:fld>
            <a:endParaRPr lang="en-US" noProof="0" dirty="0"/>
          </a:p>
        </p:txBody>
      </p:sp>
      <p:pic>
        <p:nvPicPr>
          <p:cNvPr id="7" name="Picture 6">
            <a:extLst>
              <a:ext uri="{FF2B5EF4-FFF2-40B4-BE49-F238E27FC236}">
                <a16:creationId xmlns:a16="http://schemas.microsoft.com/office/drawing/2014/main" id="{D01EAE7B-9953-4C8C-AAB4-198E7290A5E1}"/>
              </a:ext>
            </a:extLst>
          </p:cNvPr>
          <p:cNvPicPr>
            <a:picLocks noChangeAspect="1"/>
          </p:cNvPicPr>
          <p:nvPr/>
        </p:nvPicPr>
        <p:blipFill>
          <a:blip r:embed="rId2"/>
          <a:stretch>
            <a:fillRect/>
          </a:stretch>
        </p:blipFill>
        <p:spPr>
          <a:xfrm>
            <a:off x="444500" y="2747867"/>
            <a:ext cx="6344535" cy="1362265"/>
          </a:xfrm>
          <a:prstGeom prst="rect">
            <a:avLst/>
          </a:prstGeom>
        </p:spPr>
      </p:pic>
      <p:sp>
        <p:nvSpPr>
          <p:cNvPr id="12" name="Text Placeholder 2">
            <a:extLst>
              <a:ext uri="{FF2B5EF4-FFF2-40B4-BE49-F238E27FC236}">
                <a16:creationId xmlns:a16="http://schemas.microsoft.com/office/drawing/2014/main" id="{E5EC2B19-76C6-4134-ADB6-D7B43650A02C}"/>
              </a:ext>
            </a:extLst>
          </p:cNvPr>
          <p:cNvSpPr txBox="1">
            <a:spLocks/>
          </p:cNvSpPr>
          <p:nvPr/>
        </p:nvSpPr>
        <p:spPr>
          <a:xfrm>
            <a:off x="444500" y="4284783"/>
            <a:ext cx="9178489" cy="1221544"/>
          </a:xfrm>
          <a:prstGeom prst="rect">
            <a:avLst/>
          </a:prstGeom>
        </p:spPr>
        <p:txBody>
          <a:bodyPr vert="horz" lIns="0" tIns="0" rIns="0" bIns="0" rtlCol="0">
            <a:noAutofit/>
          </a:bodyPr>
          <a:lstStyle>
            <a:lvl1pPr marL="0" indent="0" algn="l" defTabSz="914400" rtl="0" eaLnBrk="1" latinLnBrk="0" hangingPunct="1">
              <a:lnSpc>
                <a:spcPct val="100000"/>
              </a:lnSpc>
              <a:spcBef>
                <a:spcPts val="300"/>
              </a:spcBef>
              <a:spcAft>
                <a:spcPts val="3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r>
              <a:rPr lang="en-US" dirty="0"/>
              <a:t>This Analysis concludes our research in looking for a location where there is a demand for coffee based off of coffee venue found in </a:t>
            </a:r>
            <a:r>
              <a:rPr lang="en-US" dirty="0" err="1"/>
              <a:t>FourSquares</a:t>
            </a:r>
            <a:r>
              <a:rPr lang="en-US" dirty="0"/>
              <a:t>. From our MarkerCluster we find there is 176 location in Toronto Financial District surrounding neighborhoods. </a:t>
            </a:r>
          </a:p>
          <a:p>
            <a:endParaRPr lang="en-US" dirty="0"/>
          </a:p>
          <a:p>
            <a:endParaRPr lang="en-US" dirty="0"/>
          </a:p>
          <a:p>
            <a:endParaRPr lang="en-US" dirty="0"/>
          </a:p>
        </p:txBody>
      </p:sp>
      <p:sp>
        <p:nvSpPr>
          <p:cNvPr id="14" name="TextBox 13">
            <a:extLst>
              <a:ext uri="{FF2B5EF4-FFF2-40B4-BE49-F238E27FC236}">
                <a16:creationId xmlns:a16="http://schemas.microsoft.com/office/drawing/2014/main" id="{9BFA7396-8664-4461-9A44-E013D7C2A8D8}"/>
              </a:ext>
            </a:extLst>
          </p:cNvPr>
          <p:cNvSpPr txBox="1"/>
          <p:nvPr/>
        </p:nvSpPr>
        <p:spPr>
          <a:xfrm>
            <a:off x="444500" y="5690993"/>
            <a:ext cx="7444740" cy="369332"/>
          </a:xfrm>
          <a:prstGeom prst="rect">
            <a:avLst/>
          </a:prstGeom>
          <a:noFill/>
        </p:spPr>
        <p:txBody>
          <a:bodyPr wrap="square" rtlCol="0">
            <a:spAutoFit/>
          </a:bodyPr>
          <a:lstStyle/>
          <a:p>
            <a:r>
              <a:rPr lang="en-US" dirty="0">
                <a:solidFill>
                  <a:schemeClr val="bg1"/>
                </a:solidFill>
              </a:rPr>
              <a:t>THANK YOU !!!</a:t>
            </a:r>
          </a:p>
        </p:txBody>
      </p:sp>
    </p:spTree>
    <p:extLst>
      <p:ext uri="{BB962C8B-B14F-4D97-AF65-F5344CB8AC3E}">
        <p14:creationId xmlns:p14="http://schemas.microsoft.com/office/powerpoint/2010/main" val="11450670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BD8413-C238-49D7-A4E1-E8FEF1811A0E}"/>
              </a:ext>
            </a:extLst>
          </p:cNvPr>
          <p:cNvSpPr>
            <a:spLocks noGrp="1"/>
          </p:cNvSpPr>
          <p:nvPr>
            <p:ph type="title"/>
          </p:nvPr>
        </p:nvSpPr>
        <p:spPr>
          <a:xfrm>
            <a:off x="444500" y="542925"/>
            <a:ext cx="11214100" cy="535531"/>
          </a:xfrm>
        </p:spPr>
        <p:txBody>
          <a:bodyPr wrap="square" anchor="t">
            <a:normAutofit/>
          </a:bodyPr>
          <a:lstStyle/>
          <a:p>
            <a:r>
              <a:rPr lang="en-US" dirty="0"/>
              <a:t>Introduction</a:t>
            </a:r>
          </a:p>
        </p:txBody>
      </p:sp>
      <p:sp>
        <p:nvSpPr>
          <p:cNvPr id="2" name="Slide Number Placeholder 1">
            <a:extLst>
              <a:ext uri="{FF2B5EF4-FFF2-40B4-BE49-F238E27FC236}">
                <a16:creationId xmlns:a16="http://schemas.microsoft.com/office/drawing/2014/main" id="{0B24BF10-2B55-43AB-9F77-F1A1410384A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smtClean="0"/>
              <a:pPr>
                <a:spcAft>
                  <a:spcPts val="600"/>
                </a:spcAft>
              </a:pPr>
              <a:t>2</a:t>
            </a:fld>
            <a:endParaRPr lang="en-US" dirty="0"/>
          </a:p>
        </p:txBody>
      </p:sp>
      <p:sp>
        <p:nvSpPr>
          <p:cNvPr id="6" name="Text Placeholder 5">
            <a:extLst>
              <a:ext uri="{FF2B5EF4-FFF2-40B4-BE49-F238E27FC236}">
                <a16:creationId xmlns:a16="http://schemas.microsoft.com/office/drawing/2014/main" id="{A6EBD7D4-DD3F-4F1A-A9C0-52AD624C5D0E}"/>
              </a:ext>
            </a:extLst>
          </p:cNvPr>
          <p:cNvSpPr>
            <a:spLocks noGrp="1"/>
          </p:cNvSpPr>
          <p:nvPr>
            <p:ph type="body" sz="half" idx="2"/>
          </p:nvPr>
        </p:nvSpPr>
        <p:spPr>
          <a:xfrm>
            <a:off x="443365" y="1444649"/>
            <a:ext cx="3743623" cy="4579079"/>
          </a:xfrm>
        </p:spPr>
        <p:txBody>
          <a:bodyPr>
            <a:normAutofit/>
          </a:bodyPr>
          <a:lstStyle/>
          <a:p>
            <a:r>
              <a:rPr lang="en-US" sz="1200" b="1" dirty="0"/>
              <a:t>      Among all the widely consumed beverages in the world, coffee and tea is consider the top selection. In Canada, according to Coffee Association of Canada the coffee industry is a $6.2 billion industries with over 5,000 independent cafe and coffee shops. Beside independent coffee shops, you have major chain coffee shop like Starbucks, Country Styles, Second Cup and the biggest of them all Tim Horton's with over 3,800 locations.</a:t>
            </a:r>
          </a:p>
          <a:p>
            <a:r>
              <a:rPr lang="en-US" sz="1200" b="1" dirty="0"/>
              <a:t>       Coffee Beans &amp; Tea Leaf started in 1963. The company began to import, roast and sell gourmet coffee in Los Angeles, California in 1963 after the founder discovered quality coffee in Sweden during their honeymoon. Innovations included selling whole beans, touting their country of origins and allowing customers to observe the beans being roasted and sample varieties before making a purchase. Also in 1987 creating the first coffee ice blended drink before Starbucks. Today, They operate in 32 countries and over 1000 locations.</a:t>
            </a:r>
          </a:p>
          <a:p>
            <a:r>
              <a:rPr lang="en-US" sz="1200" b="1" dirty="0"/>
              <a:t>However, Coffee Beans &amp; Tea Leaf has zero location in Canada.</a:t>
            </a:r>
          </a:p>
          <a:p>
            <a:endParaRPr lang="en-US" sz="1200" b="1" dirty="0"/>
          </a:p>
        </p:txBody>
      </p:sp>
      <p:pic>
        <p:nvPicPr>
          <p:cNvPr id="8" name="Picture 7" descr="A store inside of a building&#10;&#10;Description automatically generated">
            <a:extLst>
              <a:ext uri="{FF2B5EF4-FFF2-40B4-BE49-F238E27FC236}">
                <a16:creationId xmlns:a16="http://schemas.microsoft.com/office/drawing/2014/main" id="{CD2B7D42-2836-42A0-89D1-A02FA03F78BD}"/>
              </a:ext>
            </a:extLst>
          </p:cNvPr>
          <p:cNvPicPr>
            <a:picLocks noChangeAspect="1"/>
          </p:cNvPicPr>
          <p:nvPr/>
        </p:nvPicPr>
        <p:blipFill rotWithShape="1">
          <a:blip r:embed="rId2"/>
          <a:srcRect l="7162" r="1" b="1"/>
          <a:stretch/>
        </p:blipFill>
        <p:spPr>
          <a:xfrm>
            <a:off x="4339675" y="1444649"/>
            <a:ext cx="7694310" cy="4579079"/>
          </a:xfrm>
          <a:prstGeom prst="rect">
            <a:avLst/>
          </a:prstGeom>
          <a:noFill/>
        </p:spPr>
      </p:pic>
    </p:spTree>
    <p:extLst>
      <p:ext uri="{BB962C8B-B14F-4D97-AF65-F5344CB8AC3E}">
        <p14:creationId xmlns:p14="http://schemas.microsoft.com/office/powerpoint/2010/main" val="29027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875C19A-1AAE-476A-A316-A2CF92D763D3}"/>
              </a:ext>
            </a:extLst>
          </p:cNvPr>
          <p:cNvSpPr>
            <a:spLocks noGrp="1"/>
          </p:cNvSpPr>
          <p:nvPr>
            <p:ph type="title"/>
          </p:nvPr>
        </p:nvSpPr>
        <p:spPr/>
        <p:txBody>
          <a:bodyPr/>
          <a:lstStyle/>
          <a:p>
            <a:r>
              <a:rPr lang="en-US" dirty="0"/>
              <a:t>Problem Statement</a:t>
            </a:r>
          </a:p>
        </p:txBody>
      </p:sp>
      <p:sp>
        <p:nvSpPr>
          <p:cNvPr id="10" name="Text Placeholder 9">
            <a:extLst>
              <a:ext uri="{FF2B5EF4-FFF2-40B4-BE49-F238E27FC236}">
                <a16:creationId xmlns:a16="http://schemas.microsoft.com/office/drawing/2014/main" id="{EF2BC084-E6DB-4DE7-B309-042A85EBA700}"/>
              </a:ext>
            </a:extLst>
          </p:cNvPr>
          <p:cNvSpPr>
            <a:spLocks noGrp="1"/>
          </p:cNvSpPr>
          <p:nvPr>
            <p:ph type="body" sz="quarter" idx="13"/>
          </p:nvPr>
        </p:nvSpPr>
        <p:spPr>
          <a:xfrm>
            <a:off x="444500" y="1625385"/>
            <a:ext cx="8776502" cy="4093243"/>
          </a:xfrm>
        </p:spPr>
        <p:txBody>
          <a:bodyPr numCol="1"/>
          <a:lstStyle/>
          <a:p>
            <a:pPr algn="ctr"/>
            <a:endParaRPr lang="en-US" b="1" dirty="0"/>
          </a:p>
          <a:p>
            <a:pPr algn="ctr"/>
            <a:endParaRPr lang="en-US" b="1" dirty="0"/>
          </a:p>
          <a:p>
            <a:pPr algn="ctr"/>
            <a:endParaRPr lang="en-US" b="1" dirty="0"/>
          </a:p>
          <a:p>
            <a:pPr algn="ctr"/>
            <a:r>
              <a:rPr lang="en-US" b="1" dirty="0"/>
              <a:t>“What if Coffee Beans and Tea Leaf decided to expand to Toronto and where will the hotspot be?”</a:t>
            </a:r>
          </a:p>
          <a:p>
            <a:pPr algn="ctr"/>
            <a:endParaRPr lang="en-US" b="1" dirty="0"/>
          </a:p>
          <a:p>
            <a:pPr algn="ctr"/>
            <a:r>
              <a:rPr lang="en-US" b="1" dirty="0"/>
              <a:t>My goal is to find the area in Toronto where Coffee Beans and Tea Leaf company should open their first location where are plenty of coffee drinkers. Plenty of coffee drinkers allow you to have a test site and data to gauge if there is a market for expansion in Canada.</a:t>
            </a:r>
          </a:p>
          <a:p>
            <a:endParaRPr lang="en-US" dirty="0"/>
          </a:p>
        </p:txBody>
      </p:sp>
      <p:sp>
        <p:nvSpPr>
          <p:cNvPr id="2" name="Slide Number Placeholder 1">
            <a:extLst>
              <a:ext uri="{FF2B5EF4-FFF2-40B4-BE49-F238E27FC236}">
                <a16:creationId xmlns:a16="http://schemas.microsoft.com/office/drawing/2014/main" id="{BE9800F6-D571-48C4-8466-12AA1ADB6599}"/>
              </a:ext>
            </a:extLst>
          </p:cNvPr>
          <p:cNvSpPr>
            <a:spLocks noGrp="1"/>
          </p:cNvSpPr>
          <p:nvPr>
            <p:ph type="sldNum" sz="quarter" idx="12"/>
          </p:nvPr>
        </p:nvSpPr>
        <p:spPr/>
        <p:txBody>
          <a:bodyPr/>
          <a:lstStyle/>
          <a:p>
            <a:fld id="{C263D6C4-4840-40CC-AC84-17E24B3B7BDE}" type="slidenum">
              <a:rPr lang="en-US" smtClean="0"/>
              <a:pPr/>
              <a:t>3</a:t>
            </a:fld>
            <a:endParaRPr lang="en-US" dirty="0"/>
          </a:p>
        </p:txBody>
      </p:sp>
    </p:spTree>
    <p:extLst>
      <p:ext uri="{BB962C8B-B14F-4D97-AF65-F5344CB8AC3E}">
        <p14:creationId xmlns:p14="http://schemas.microsoft.com/office/powerpoint/2010/main" val="373348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7B373-2692-4B2F-9323-80199533DF81}"/>
              </a:ext>
            </a:extLst>
          </p:cNvPr>
          <p:cNvSpPr>
            <a:spLocks noGrp="1"/>
          </p:cNvSpPr>
          <p:nvPr>
            <p:ph type="title"/>
          </p:nvPr>
        </p:nvSpPr>
        <p:spPr/>
        <p:txBody>
          <a:bodyPr/>
          <a:lstStyle/>
          <a:p>
            <a:r>
              <a:rPr lang="en-US" dirty="0"/>
              <a:t>Objective</a:t>
            </a:r>
          </a:p>
        </p:txBody>
      </p:sp>
      <p:sp>
        <p:nvSpPr>
          <p:cNvPr id="3" name="Slide Number Placeholder 2">
            <a:extLst>
              <a:ext uri="{FF2B5EF4-FFF2-40B4-BE49-F238E27FC236}">
                <a16:creationId xmlns:a16="http://schemas.microsoft.com/office/drawing/2014/main" id="{B11E229D-9B29-4836-AFF8-D46587D33651}"/>
              </a:ext>
            </a:extLst>
          </p:cNvPr>
          <p:cNvSpPr>
            <a:spLocks noGrp="1"/>
          </p:cNvSpPr>
          <p:nvPr>
            <p:ph type="sldNum" sz="quarter" idx="12"/>
          </p:nvPr>
        </p:nvSpPr>
        <p:spPr/>
        <p:txBody>
          <a:bodyPr/>
          <a:lstStyle/>
          <a:p>
            <a:fld id="{C263D6C4-4840-40CC-AC84-17E24B3B7BDE}" type="slidenum">
              <a:rPr lang="en-US" noProof="0" smtClean="0"/>
              <a:pPr/>
              <a:t>4</a:t>
            </a:fld>
            <a:endParaRPr lang="en-US" noProof="0" dirty="0"/>
          </a:p>
        </p:txBody>
      </p:sp>
      <p:sp>
        <p:nvSpPr>
          <p:cNvPr id="4" name="Text Placeholder 3">
            <a:extLst>
              <a:ext uri="{FF2B5EF4-FFF2-40B4-BE49-F238E27FC236}">
                <a16:creationId xmlns:a16="http://schemas.microsoft.com/office/drawing/2014/main" id="{4592F7E7-6DBE-4AF6-97CF-E77D09333723}"/>
              </a:ext>
            </a:extLst>
          </p:cNvPr>
          <p:cNvSpPr>
            <a:spLocks noGrp="1"/>
          </p:cNvSpPr>
          <p:nvPr>
            <p:ph type="body" sz="quarter" idx="13"/>
          </p:nvPr>
        </p:nvSpPr>
        <p:spPr/>
        <p:txBody>
          <a:bodyPr/>
          <a:lstStyle/>
          <a:p>
            <a:r>
              <a:rPr lang="en-US" dirty="0"/>
              <a:t>Collect Neighborhood information with BeautifulSoup</a:t>
            </a:r>
          </a:p>
          <a:p>
            <a:pPr marL="0" indent="0">
              <a:buNone/>
            </a:pPr>
            <a:endParaRPr lang="en-US" dirty="0"/>
          </a:p>
          <a:p>
            <a:r>
              <a:rPr lang="en-US" dirty="0"/>
              <a:t>Collect Coffee Shop info with Foursquare API with request</a:t>
            </a:r>
          </a:p>
          <a:p>
            <a:pPr marL="0" indent="0">
              <a:buNone/>
            </a:pPr>
            <a:endParaRPr lang="en-US" dirty="0"/>
          </a:p>
          <a:p>
            <a:r>
              <a:rPr lang="en-US" dirty="0"/>
              <a:t>Use Geopy to Map Plot Toronto current Coffee Shop location</a:t>
            </a:r>
          </a:p>
          <a:p>
            <a:pPr marL="0" indent="0">
              <a:buNone/>
            </a:pPr>
            <a:endParaRPr lang="en-US" dirty="0"/>
          </a:p>
          <a:p>
            <a:r>
              <a:rPr lang="en-US" dirty="0"/>
              <a:t>Use Folium Plugins MarkerCluster to pinpoint Coffee Shop hotspot</a:t>
            </a:r>
          </a:p>
          <a:p>
            <a:pPr marL="0" indent="0">
              <a:buNone/>
            </a:pPr>
            <a:endParaRPr lang="en-US" dirty="0"/>
          </a:p>
          <a:p>
            <a:r>
              <a:rPr lang="en-US" dirty="0"/>
              <a:t>Conclude my findings</a:t>
            </a:r>
          </a:p>
          <a:p>
            <a:endParaRPr lang="en-US" dirty="0"/>
          </a:p>
          <a:p>
            <a:pPr marL="0" indent="0">
              <a:buNone/>
            </a:pPr>
            <a:endParaRPr lang="en-US" dirty="0"/>
          </a:p>
        </p:txBody>
      </p:sp>
    </p:spTree>
    <p:extLst>
      <p:ext uri="{BB962C8B-B14F-4D97-AF65-F5344CB8AC3E}">
        <p14:creationId xmlns:p14="http://schemas.microsoft.com/office/powerpoint/2010/main" val="21236405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602C-8F9F-431D-A71D-0C1DC4F69343}"/>
              </a:ext>
            </a:extLst>
          </p:cNvPr>
          <p:cNvSpPr>
            <a:spLocks noGrp="1"/>
          </p:cNvSpPr>
          <p:nvPr>
            <p:ph type="title"/>
          </p:nvPr>
        </p:nvSpPr>
        <p:spPr>
          <a:xfrm>
            <a:off x="444500" y="542925"/>
            <a:ext cx="11214100" cy="535531"/>
          </a:xfrm>
        </p:spPr>
        <p:txBody>
          <a:bodyPr wrap="square" anchor="t">
            <a:normAutofit/>
          </a:bodyPr>
          <a:lstStyle/>
          <a:p>
            <a:r>
              <a:rPr lang="en-US" dirty="0"/>
              <a:t>Data Gathering</a:t>
            </a:r>
          </a:p>
        </p:txBody>
      </p:sp>
      <p:sp>
        <p:nvSpPr>
          <p:cNvPr id="28" name="Text Placeholder 2">
            <a:extLst>
              <a:ext uri="{FF2B5EF4-FFF2-40B4-BE49-F238E27FC236}">
                <a16:creationId xmlns:a16="http://schemas.microsoft.com/office/drawing/2014/main" id="{59F09904-7AEE-44B2-85C4-0E9CC14A023E}"/>
              </a:ext>
            </a:extLst>
          </p:cNvPr>
          <p:cNvSpPr>
            <a:spLocks noGrp="1"/>
          </p:cNvSpPr>
          <p:nvPr>
            <p:ph type="body" sz="quarter" idx="18"/>
          </p:nvPr>
        </p:nvSpPr>
        <p:spPr>
          <a:xfrm>
            <a:off x="102671" y="1392116"/>
            <a:ext cx="5993329" cy="1129539"/>
          </a:xfrm>
        </p:spPr>
        <p:txBody>
          <a:bodyPr/>
          <a:lstStyle/>
          <a:p>
            <a:r>
              <a:rPr lang="en-US" dirty="0"/>
              <a:t>We first gather neighborhood information in Toronto with Beautiful Soup.</a:t>
            </a:r>
          </a:p>
        </p:txBody>
      </p:sp>
      <p:sp>
        <p:nvSpPr>
          <p:cNvPr id="3" name="Slide Number Placeholder 2">
            <a:extLst>
              <a:ext uri="{FF2B5EF4-FFF2-40B4-BE49-F238E27FC236}">
                <a16:creationId xmlns:a16="http://schemas.microsoft.com/office/drawing/2014/main" id="{FC8344B6-A32C-4917-85A1-8E66A68C280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5</a:t>
            </a:fld>
            <a:endParaRPr lang="en-US" noProof="0" dirty="0"/>
          </a:p>
        </p:txBody>
      </p:sp>
      <p:pic>
        <p:nvPicPr>
          <p:cNvPr id="5" name="Picture 4">
            <a:extLst>
              <a:ext uri="{FF2B5EF4-FFF2-40B4-BE49-F238E27FC236}">
                <a16:creationId xmlns:a16="http://schemas.microsoft.com/office/drawing/2014/main" id="{27A9748F-C66D-419A-AEA0-69F8EF596BB9}"/>
              </a:ext>
            </a:extLst>
          </p:cNvPr>
          <p:cNvPicPr>
            <a:picLocks noChangeAspect="1"/>
          </p:cNvPicPr>
          <p:nvPr/>
        </p:nvPicPr>
        <p:blipFill>
          <a:blip r:embed="rId2"/>
          <a:stretch>
            <a:fillRect/>
          </a:stretch>
        </p:blipFill>
        <p:spPr>
          <a:xfrm>
            <a:off x="6209674" y="1392116"/>
            <a:ext cx="5879655" cy="1129539"/>
          </a:xfrm>
          <a:prstGeom prst="rect">
            <a:avLst/>
          </a:prstGeom>
          <a:noFill/>
        </p:spPr>
      </p:pic>
      <p:pic>
        <p:nvPicPr>
          <p:cNvPr id="6" name="Picture 5">
            <a:extLst>
              <a:ext uri="{FF2B5EF4-FFF2-40B4-BE49-F238E27FC236}">
                <a16:creationId xmlns:a16="http://schemas.microsoft.com/office/drawing/2014/main" id="{2A09E749-8381-4189-A0D2-240F3A16B67D}"/>
              </a:ext>
            </a:extLst>
          </p:cNvPr>
          <p:cNvPicPr>
            <a:picLocks noChangeAspect="1"/>
          </p:cNvPicPr>
          <p:nvPr/>
        </p:nvPicPr>
        <p:blipFill>
          <a:blip r:embed="rId3"/>
          <a:stretch>
            <a:fillRect/>
          </a:stretch>
        </p:blipFill>
        <p:spPr>
          <a:xfrm>
            <a:off x="6209674" y="2542782"/>
            <a:ext cx="4486901" cy="1495634"/>
          </a:xfrm>
          <a:prstGeom prst="rect">
            <a:avLst/>
          </a:prstGeom>
        </p:spPr>
      </p:pic>
      <p:sp>
        <p:nvSpPr>
          <p:cNvPr id="17" name="Text Placeholder 2">
            <a:extLst>
              <a:ext uri="{FF2B5EF4-FFF2-40B4-BE49-F238E27FC236}">
                <a16:creationId xmlns:a16="http://schemas.microsoft.com/office/drawing/2014/main" id="{3FA66CC1-14AD-4142-AD12-0878D07F642A}"/>
              </a:ext>
            </a:extLst>
          </p:cNvPr>
          <p:cNvSpPr txBox="1">
            <a:spLocks/>
          </p:cNvSpPr>
          <p:nvPr/>
        </p:nvSpPr>
        <p:spPr>
          <a:xfrm>
            <a:off x="102671" y="4336345"/>
            <a:ext cx="5993329" cy="1129539"/>
          </a:xfrm>
          <a:prstGeom prst="rect">
            <a:avLst/>
          </a:prstGeom>
        </p:spPr>
        <p:txBody>
          <a:bodyPr vert="horz" lIns="0" tIns="0" rIns="0" bIns="0" rtlCol="0">
            <a:noAutofit/>
          </a:bodyPr>
          <a:lstStyle>
            <a:lvl1pPr marL="0" indent="0" algn="l" defTabSz="914400" rtl="0" eaLnBrk="1" latinLnBrk="0" hangingPunct="1">
              <a:lnSpc>
                <a:spcPct val="100000"/>
              </a:lnSpc>
              <a:spcBef>
                <a:spcPts val="300"/>
              </a:spcBef>
              <a:spcAft>
                <a:spcPts val="3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Use the csv file to create geographical coordinates of a given postal code.</a:t>
            </a:r>
          </a:p>
        </p:txBody>
      </p:sp>
      <p:pic>
        <p:nvPicPr>
          <p:cNvPr id="7" name="Picture 6">
            <a:extLst>
              <a:ext uri="{FF2B5EF4-FFF2-40B4-BE49-F238E27FC236}">
                <a16:creationId xmlns:a16="http://schemas.microsoft.com/office/drawing/2014/main" id="{101D6E4C-E38A-4255-ACA1-300A0039EB42}"/>
              </a:ext>
            </a:extLst>
          </p:cNvPr>
          <p:cNvPicPr>
            <a:picLocks noChangeAspect="1"/>
          </p:cNvPicPr>
          <p:nvPr/>
        </p:nvPicPr>
        <p:blipFill>
          <a:blip r:embed="rId4"/>
          <a:stretch>
            <a:fillRect/>
          </a:stretch>
        </p:blipFill>
        <p:spPr>
          <a:xfrm>
            <a:off x="6209674" y="4351656"/>
            <a:ext cx="5849166" cy="295316"/>
          </a:xfrm>
          <a:prstGeom prst="rect">
            <a:avLst/>
          </a:prstGeom>
        </p:spPr>
      </p:pic>
      <p:pic>
        <p:nvPicPr>
          <p:cNvPr id="8" name="Picture 7">
            <a:extLst>
              <a:ext uri="{FF2B5EF4-FFF2-40B4-BE49-F238E27FC236}">
                <a16:creationId xmlns:a16="http://schemas.microsoft.com/office/drawing/2014/main" id="{EAA22CE1-0BB6-4376-9CA2-B760526151DD}"/>
              </a:ext>
            </a:extLst>
          </p:cNvPr>
          <p:cNvPicPr>
            <a:picLocks noChangeAspect="1"/>
          </p:cNvPicPr>
          <p:nvPr/>
        </p:nvPicPr>
        <p:blipFill>
          <a:blip r:embed="rId5"/>
          <a:stretch>
            <a:fillRect/>
          </a:stretch>
        </p:blipFill>
        <p:spPr>
          <a:xfrm>
            <a:off x="6209674" y="4867073"/>
            <a:ext cx="2391109" cy="1448002"/>
          </a:xfrm>
          <a:prstGeom prst="rect">
            <a:avLst/>
          </a:prstGeom>
        </p:spPr>
      </p:pic>
    </p:spTree>
    <p:extLst>
      <p:ext uri="{BB962C8B-B14F-4D97-AF65-F5344CB8AC3E}">
        <p14:creationId xmlns:p14="http://schemas.microsoft.com/office/powerpoint/2010/main" val="3606660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602C-8F9F-431D-A71D-0C1DC4F69343}"/>
              </a:ext>
            </a:extLst>
          </p:cNvPr>
          <p:cNvSpPr>
            <a:spLocks noGrp="1"/>
          </p:cNvSpPr>
          <p:nvPr>
            <p:ph type="title"/>
          </p:nvPr>
        </p:nvSpPr>
        <p:spPr>
          <a:xfrm>
            <a:off x="444500" y="542925"/>
            <a:ext cx="11214100" cy="535531"/>
          </a:xfrm>
        </p:spPr>
        <p:txBody>
          <a:bodyPr wrap="square" anchor="t">
            <a:normAutofit/>
          </a:bodyPr>
          <a:lstStyle/>
          <a:p>
            <a:r>
              <a:rPr lang="en-US" dirty="0"/>
              <a:t>Data Gathering Cont’d</a:t>
            </a:r>
          </a:p>
        </p:txBody>
      </p:sp>
      <p:sp>
        <p:nvSpPr>
          <p:cNvPr id="28" name="Text Placeholder 2">
            <a:extLst>
              <a:ext uri="{FF2B5EF4-FFF2-40B4-BE49-F238E27FC236}">
                <a16:creationId xmlns:a16="http://schemas.microsoft.com/office/drawing/2014/main" id="{59F09904-7AEE-44B2-85C4-0E9CC14A023E}"/>
              </a:ext>
            </a:extLst>
          </p:cNvPr>
          <p:cNvSpPr>
            <a:spLocks noGrp="1"/>
          </p:cNvSpPr>
          <p:nvPr>
            <p:ph type="body" sz="quarter" idx="18"/>
          </p:nvPr>
        </p:nvSpPr>
        <p:spPr>
          <a:xfrm>
            <a:off x="102671" y="1392116"/>
            <a:ext cx="5993329" cy="1129539"/>
          </a:xfrm>
        </p:spPr>
        <p:txBody>
          <a:bodyPr/>
          <a:lstStyle/>
          <a:p>
            <a:r>
              <a:rPr lang="en-US" dirty="0"/>
              <a:t>After we collect the Neighborhoods of Toronto and geographical coordinates for postal codes. We combined the information into a single dataframe and cleanse the data. </a:t>
            </a:r>
          </a:p>
          <a:p>
            <a:r>
              <a:rPr lang="en-US" b="1" u="sng" dirty="0"/>
              <a:t>The Result</a:t>
            </a:r>
            <a:r>
              <a:rPr lang="en-US" u="sng" dirty="0"/>
              <a:t>: </a:t>
            </a:r>
            <a:r>
              <a:rPr lang="en-US" b="1" u="sng" dirty="0"/>
              <a:t>There is 103 Neighborhoods in Toronto</a:t>
            </a:r>
          </a:p>
          <a:p>
            <a:endParaRPr lang="en-US" dirty="0"/>
          </a:p>
          <a:p>
            <a:endParaRPr lang="en-US" dirty="0"/>
          </a:p>
        </p:txBody>
      </p:sp>
      <p:sp>
        <p:nvSpPr>
          <p:cNvPr id="3" name="Slide Number Placeholder 2">
            <a:extLst>
              <a:ext uri="{FF2B5EF4-FFF2-40B4-BE49-F238E27FC236}">
                <a16:creationId xmlns:a16="http://schemas.microsoft.com/office/drawing/2014/main" id="{FC8344B6-A32C-4917-85A1-8E66A68C280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6</a:t>
            </a:fld>
            <a:endParaRPr lang="en-US" noProof="0" dirty="0"/>
          </a:p>
        </p:txBody>
      </p:sp>
      <p:pic>
        <p:nvPicPr>
          <p:cNvPr id="4" name="Picture 3">
            <a:extLst>
              <a:ext uri="{FF2B5EF4-FFF2-40B4-BE49-F238E27FC236}">
                <a16:creationId xmlns:a16="http://schemas.microsoft.com/office/drawing/2014/main" id="{C7E83C01-0A31-4104-A30F-09F6D9C79F10}"/>
              </a:ext>
            </a:extLst>
          </p:cNvPr>
          <p:cNvPicPr>
            <a:picLocks noChangeAspect="1"/>
          </p:cNvPicPr>
          <p:nvPr/>
        </p:nvPicPr>
        <p:blipFill>
          <a:blip r:embed="rId2"/>
          <a:stretch>
            <a:fillRect/>
          </a:stretch>
        </p:blipFill>
        <p:spPr>
          <a:xfrm>
            <a:off x="2768500" y="2585858"/>
            <a:ext cx="8326012" cy="3067478"/>
          </a:xfrm>
          <a:prstGeom prst="rect">
            <a:avLst/>
          </a:prstGeom>
        </p:spPr>
      </p:pic>
    </p:spTree>
    <p:extLst>
      <p:ext uri="{BB962C8B-B14F-4D97-AF65-F5344CB8AC3E}">
        <p14:creationId xmlns:p14="http://schemas.microsoft.com/office/powerpoint/2010/main" val="1587727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602C-8F9F-431D-A71D-0C1DC4F69343}"/>
              </a:ext>
            </a:extLst>
          </p:cNvPr>
          <p:cNvSpPr>
            <a:spLocks noGrp="1"/>
          </p:cNvSpPr>
          <p:nvPr>
            <p:ph type="title"/>
          </p:nvPr>
        </p:nvSpPr>
        <p:spPr>
          <a:xfrm>
            <a:off x="444500" y="542925"/>
            <a:ext cx="11214100" cy="535531"/>
          </a:xfrm>
        </p:spPr>
        <p:txBody>
          <a:bodyPr wrap="square" anchor="t">
            <a:normAutofit/>
          </a:bodyPr>
          <a:lstStyle/>
          <a:p>
            <a:r>
              <a:rPr lang="en-US" dirty="0"/>
              <a:t>FourSquare API</a:t>
            </a:r>
          </a:p>
        </p:txBody>
      </p:sp>
      <p:sp>
        <p:nvSpPr>
          <p:cNvPr id="28" name="Text Placeholder 2">
            <a:extLst>
              <a:ext uri="{FF2B5EF4-FFF2-40B4-BE49-F238E27FC236}">
                <a16:creationId xmlns:a16="http://schemas.microsoft.com/office/drawing/2014/main" id="{59F09904-7AEE-44B2-85C4-0E9CC14A023E}"/>
              </a:ext>
            </a:extLst>
          </p:cNvPr>
          <p:cNvSpPr>
            <a:spLocks noGrp="1"/>
          </p:cNvSpPr>
          <p:nvPr>
            <p:ph type="body" sz="quarter" idx="18"/>
          </p:nvPr>
        </p:nvSpPr>
        <p:spPr>
          <a:xfrm>
            <a:off x="102671" y="1392117"/>
            <a:ext cx="5993329" cy="1381564"/>
          </a:xfrm>
        </p:spPr>
        <p:txBody>
          <a:bodyPr/>
          <a:lstStyle/>
          <a:p>
            <a:r>
              <a:rPr lang="en-US" dirty="0"/>
              <a:t>Now we need to use Request to collect Coffee Shop info with Foursquare API. </a:t>
            </a:r>
          </a:p>
          <a:p>
            <a:r>
              <a:rPr lang="en-US" dirty="0"/>
              <a:t>Please note category ID is available in foursquare developers.</a:t>
            </a:r>
          </a:p>
          <a:p>
            <a:r>
              <a:rPr lang="en-US" dirty="0">
                <a:hlinkClick r:id="rId2"/>
              </a:rPr>
              <a:t>https://developer.foursquare.com/docs/build-with-foursquare/categories/</a:t>
            </a:r>
            <a:endParaRPr lang="en-US" dirty="0"/>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FC8344B6-A32C-4917-85A1-8E66A68C280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7</a:t>
            </a:fld>
            <a:endParaRPr lang="en-US" noProof="0" dirty="0"/>
          </a:p>
        </p:txBody>
      </p:sp>
      <p:pic>
        <p:nvPicPr>
          <p:cNvPr id="5" name="Picture 4">
            <a:extLst>
              <a:ext uri="{FF2B5EF4-FFF2-40B4-BE49-F238E27FC236}">
                <a16:creationId xmlns:a16="http://schemas.microsoft.com/office/drawing/2014/main" id="{B368CA70-D9CB-4E5E-80D4-16DD97FEA93E}"/>
              </a:ext>
            </a:extLst>
          </p:cNvPr>
          <p:cNvPicPr>
            <a:picLocks noChangeAspect="1"/>
          </p:cNvPicPr>
          <p:nvPr/>
        </p:nvPicPr>
        <p:blipFill>
          <a:blip r:embed="rId3"/>
          <a:stretch>
            <a:fillRect/>
          </a:stretch>
        </p:blipFill>
        <p:spPr>
          <a:xfrm>
            <a:off x="250565" y="2891748"/>
            <a:ext cx="5149475" cy="3060537"/>
          </a:xfrm>
          <a:prstGeom prst="rect">
            <a:avLst/>
          </a:prstGeom>
        </p:spPr>
      </p:pic>
      <p:pic>
        <p:nvPicPr>
          <p:cNvPr id="6" name="Picture 5">
            <a:extLst>
              <a:ext uri="{FF2B5EF4-FFF2-40B4-BE49-F238E27FC236}">
                <a16:creationId xmlns:a16="http://schemas.microsoft.com/office/drawing/2014/main" id="{BFA6B474-88D1-4FB2-9E6A-0566804B29A6}"/>
              </a:ext>
            </a:extLst>
          </p:cNvPr>
          <p:cNvPicPr>
            <a:picLocks noChangeAspect="1"/>
          </p:cNvPicPr>
          <p:nvPr/>
        </p:nvPicPr>
        <p:blipFill>
          <a:blip r:embed="rId4"/>
          <a:stretch>
            <a:fillRect/>
          </a:stretch>
        </p:blipFill>
        <p:spPr>
          <a:xfrm>
            <a:off x="5630847" y="2891748"/>
            <a:ext cx="5709667" cy="2792772"/>
          </a:xfrm>
          <a:prstGeom prst="rect">
            <a:avLst/>
          </a:prstGeom>
        </p:spPr>
      </p:pic>
    </p:spTree>
    <p:extLst>
      <p:ext uri="{BB962C8B-B14F-4D97-AF65-F5344CB8AC3E}">
        <p14:creationId xmlns:p14="http://schemas.microsoft.com/office/powerpoint/2010/main" val="3764110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602C-8F9F-431D-A71D-0C1DC4F69343}"/>
              </a:ext>
            </a:extLst>
          </p:cNvPr>
          <p:cNvSpPr>
            <a:spLocks noGrp="1"/>
          </p:cNvSpPr>
          <p:nvPr>
            <p:ph type="title"/>
          </p:nvPr>
        </p:nvSpPr>
        <p:spPr>
          <a:xfrm>
            <a:off x="444500" y="542925"/>
            <a:ext cx="11214100" cy="535531"/>
          </a:xfrm>
        </p:spPr>
        <p:txBody>
          <a:bodyPr wrap="square" anchor="t">
            <a:normAutofit/>
          </a:bodyPr>
          <a:lstStyle/>
          <a:p>
            <a:r>
              <a:rPr lang="en-US" dirty="0"/>
              <a:t>FourSquare API Cont’d</a:t>
            </a:r>
          </a:p>
        </p:txBody>
      </p:sp>
      <p:sp>
        <p:nvSpPr>
          <p:cNvPr id="28" name="Text Placeholder 2">
            <a:extLst>
              <a:ext uri="{FF2B5EF4-FFF2-40B4-BE49-F238E27FC236}">
                <a16:creationId xmlns:a16="http://schemas.microsoft.com/office/drawing/2014/main" id="{59F09904-7AEE-44B2-85C4-0E9CC14A023E}"/>
              </a:ext>
            </a:extLst>
          </p:cNvPr>
          <p:cNvSpPr>
            <a:spLocks noGrp="1"/>
          </p:cNvSpPr>
          <p:nvPr>
            <p:ph type="body" sz="quarter" idx="18"/>
          </p:nvPr>
        </p:nvSpPr>
        <p:spPr>
          <a:xfrm>
            <a:off x="102671" y="1392117"/>
            <a:ext cx="4953691" cy="314763"/>
          </a:xfrm>
        </p:spPr>
        <p:txBody>
          <a:bodyPr/>
          <a:lstStyle/>
          <a:p>
            <a:r>
              <a:rPr lang="en-US" dirty="0"/>
              <a:t>We run the codes with the Neighborhood data in FourSquare.</a:t>
            </a:r>
          </a:p>
          <a:p>
            <a:endParaRPr lang="en-US" dirty="0"/>
          </a:p>
          <a:p>
            <a:endParaRPr lang="en-US" dirty="0"/>
          </a:p>
          <a:p>
            <a:endParaRPr lang="en-US" dirty="0"/>
          </a:p>
        </p:txBody>
      </p:sp>
      <p:sp>
        <p:nvSpPr>
          <p:cNvPr id="3" name="Slide Number Placeholder 2">
            <a:extLst>
              <a:ext uri="{FF2B5EF4-FFF2-40B4-BE49-F238E27FC236}">
                <a16:creationId xmlns:a16="http://schemas.microsoft.com/office/drawing/2014/main" id="{FC8344B6-A32C-4917-85A1-8E66A68C280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8</a:t>
            </a:fld>
            <a:endParaRPr lang="en-US" noProof="0" dirty="0"/>
          </a:p>
        </p:txBody>
      </p:sp>
      <p:pic>
        <p:nvPicPr>
          <p:cNvPr id="7" name="Picture 6">
            <a:extLst>
              <a:ext uri="{FF2B5EF4-FFF2-40B4-BE49-F238E27FC236}">
                <a16:creationId xmlns:a16="http://schemas.microsoft.com/office/drawing/2014/main" id="{DA90F6A5-0DC2-44F8-939A-94AD3EFC7EA6}"/>
              </a:ext>
            </a:extLst>
          </p:cNvPr>
          <p:cNvPicPr>
            <a:picLocks noChangeAspect="1"/>
          </p:cNvPicPr>
          <p:nvPr/>
        </p:nvPicPr>
        <p:blipFill>
          <a:blip r:embed="rId2"/>
          <a:stretch>
            <a:fillRect/>
          </a:stretch>
        </p:blipFill>
        <p:spPr>
          <a:xfrm>
            <a:off x="5120294" y="1458407"/>
            <a:ext cx="6401693" cy="762106"/>
          </a:xfrm>
          <a:prstGeom prst="rect">
            <a:avLst/>
          </a:prstGeom>
        </p:spPr>
      </p:pic>
      <p:pic>
        <p:nvPicPr>
          <p:cNvPr id="8" name="Picture 7">
            <a:extLst>
              <a:ext uri="{FF2B5EF4-FFF2-40B4-BE49-F238E27FC236}">
                <a16:creationId xmlns:a16="http://schemas.microsoft.com/office/drawing/2014/main" id="{1AFC5EEB-CDF7-47C2-9175-8A08F4539C22}"/>
              </a:ext>
            </a:extLst>
          </p:cNvPr>
          <p:cNvPicPr>
            <a:picLocks noChangeAspect="1"/>
          </p:cNvPicPr>
          <p:nvPr/>
        </p:nvPicPr>
        <p:blipFill>
          <a:blip r:embed="rId3"/>
          <a:stretch>
            <a:fillRect/>
          </a:stretch>
        </p:blipFill>
        <p:spPr>
          <a:xfrm>
            <a:off x="5911852" y="2467884"/>
            <a:ext cx="4953691" cy="2343477"/>
          </a:xfrm>
          <a:prstGeom prst="rect">
            <a:avLst/>
          </a:prstGeom>
        </p:spPr>
      </p:pic>
      <p:sp>
        <p:nvSpPr>
          <p:cNvPr id="10" name="Text Placeholder 2">
            <a:extLst>
              <a:ext uri="{FF2B5EF4-FFF2-40B4-BE49-F238E27FC236}">
                <a16:creationId xmlns:a16="http://schemas.microsoft.com/office/drawing/2014/main" id="{7F863FB4-DEAE-4507-870B-C5C30A2E7F4D}"/>
              </a:ext>
            </a:extLst>
          </p:cNvPr>
          <p:cNvSpPr txBox="1">
            <a:spLocks/>
          </p:cNvSpPr>
          <p:nvPr/>
        </p:nvSpPr>
        <p:spPr>
          <a:xfrm>
            <a:off x="102671" y="2467884"/>
            <a:ext cx="5702499" cy="2698476"/>
          </a:xfrm>
          <a:prstGeom prst="rect">
            <a:avLst/>
          </a:prstGeom>
        </p:spPr>
        <p:txBody>
          <a:bodyPr vert="horz" lIns="0" tIns="0" rIns="0" bIns="0" rtlCol="0">
            <a:noAutofit/>
          </a:bodyPr>
          <a:lstStyle>
            <a:lvl1pPr marL="0" indent="0" algn="l" defTabSz="914400" rtl="0" eaLnBrk="1" latinLnBrk="0" hangingPunct="1">
              <a:lnSpc>
                <a:spcPct val="100000"/>
              </a:lnSpc>
              <a:spcBef>
                <a:spcPts val="300"/>
              </a:spcBef>
              <a:spcAft>
                <a:spcPts val="300"/>
              </a:spcAft>
              <a:buClr>
                <a:schemeClr val="accent2"/>
              </a:buClr>
              <a:buFont typeface="Arial" panose="020B0604020202020204" pitchFamily="34" charset="0"/>
              <a:buNone/>
              <a:defRPr sz="1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600" kern="1200">
                <a:solidFill>
                  <a:schemeClr val="bg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600"/>
              </a:spcBef>
              <a:spcAft>
                <a:spcPts val="400"/>
              </a:spcAft>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accent2"/>
              </a:buClr>
              <a:buFont typeface="Arial" panose="020B0604020202020204" pitchFamily="34" charset="0"/>
              <a:buChar char="•"/>
              <a:defRPr sz="1400" kern="1200">
                <a:solidFill>
                  <a:schemeClr val="bg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We clean up the data once more to make the data easier to read.</a:t>
            </a:r>
          </a:p>
          <a:p>
            <a:r>
              <a:rPr lang="en-US" b="1" u="sng" dirty="0"/>
              <a:t>The result: There is 853 coffee and café located in Toronto area.</a:t>
            </a:r>
          </a:p>
          <a:p>
            <a:endParaRPr lang="en-US" dirty="0"/>
          </a:p>
          <a:p>
            <a:endParaRPr lang="en-US" dirty="0"/>
          </a:p>
          <a:p>
            <a:r>
              <a:rPr lang="en-US" dirty="0"/>
              <a:t>Analysis: As mention earlier in introduction. There is over 5,000 shop in Canada.  Toronto represent approx. 17% of all shops in Canada.</a:t>
            </a:r>
          </a:p>
          <a:p>
            <a:endParaRPr lang="en-US" dirty="0"/>
          </a:p>
        </p:txBody>
      </p:sp>
    </p:spTree>
    <p:extLst>
      <p:ext uri="{BB962C8B-B14F-4D97-AF65-F5344CB8AC3E}">
        <p14:creationId xmlns:p14="http://schemas.microsoft.com/office/powerpoint/2010/main" val="98211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F602C-8F9F-431D-A71D-0C1DC4F69343}"/>
              </a:ext>
            </a:extLst>
          </p:cNvPr>
          <p:cNvSpPr>
            <a:spLocks noGrp="1"/>
          </p:cNvSpPr>
          <p:nvPr>
            <p:ph type="title"/>
          </p:nvPr>
        </p:nvSpPr>
        <p:spPr>
          <a:xfrm>
            <a:off x="444500" y="542925"/>
            <a:ext cx="11214100" cy="535531"/>
          </a:xfrm>
        </p:spPr>
        <p:txBody>
          <a:bodyPr wrap="square" anchor="t">
            <a:normAutofit/>
          </a:bodyPr>
          <a:lstStyle/>
          <a:p>
            <a:r>
              <a:rPr lang="en-US" dirty="0"/>
              <a:t>Map Plotting</a:t>
            </a:r>
          </a:p>
        </p:txBody>
      </p:sp>
      <p:sp>
        <p:nvSpPr>
          <p:cNvPr id="28" name="Text Placeholder 2">
            <a:extLst>
              <a:ext uri="{FF2B5EF4-FFF2-40B4-BE49-F238E27FC236}">
                <a16:creationId xmlns:a16="http://schemas.microsoft.com/office/drawing/2014/main" id="{59F09904-7AEE-44B2-85C4-0E9CC14A023E}"/>
              </a:ext>
            </a:extLst>
          </p:cNvPr>
          <p:cNvSpPr>
            <a:spLocks noGrp="1"/>
          </p:cNvSpPr>
          <p:nvPr>
            <p:ph type="body" sz="quarter" idx="18"/>
          </p:nvPr>
        </p:nvSpPr>
        <p:spPr>
          <a:xfrm>
            <a:off x="102671" y="1392117"/>
            <a:ext cx="4953691" cy="1861330"/>
          </a:xfrm>
        </p:spPr>
        <p:txBody>
          <a:bodyPr/>
          <a:lstStyle/>
          <a:p>
            <a:r>
              <a:rPr lang="en-US" dirty="0"/>
              <a:t>We will use Folium Map and Geopy to create Toronto Map.</a:t>
            </a:r>
          </a:p>
          <a:p>
            <a:endParaRPr lang="en-US" dirty="0"/>
          </a:p>
          <a:p>
            <a:r>
              <a:rPr lang="en-US" dirty="0"/>
              <a:t>Facts.</a:t>
            </a:r>
          </a:p>
          <a:p>
            <a:r>
              <a:rPr lang="en-US" dirty="0"/>
              <a:t>Toronto is the most populated metropolitan area in Canada with a population of 5.9 million resident almost 2 million more than the next most populated area, Montreal. The population density in the City of Toronto is 11,226 per square miles.</a:t>
            </a:r>
          </a:p>
          <a:p>
            <a:endParaRPr lang="en-US" dirty="0"/>
          </a:p>
          <a:p>
            <a:endParaRPr lang="en-US" dirty="0"/>
          </a:p>
        </p:txBody>
      </p:sp>
      <p:sp>
        <p:nvSpPr>
          <p:cNvPr id="3" name="Slide Number Placeholder 2">
            <a:extLst>
              <a:ext uri="{FF2B5EF4-FFF2-40B4-BE49-F238E27FC236}">
                <a16:creationId xmlns:a16="http://schemas.microsoft.com/office/drawing/2014/main" id="{FC8344B6-A32C-4917-85A1-8E66A68C2809}"/>
              </a:ext>
            </a:extLst>
          </p:cNvPr>
          <p:cNvSpPr>
            <a:spLocks noGrp="1"/>
          </p:cNvSpPr>
          <p:nvPr>
            <p:ph type="sldNum" sz="quarter" idx="12"/>
          </p:nvPr>
        </p:nvSpPr>
        <p:spPr>
          <a:xfrm>
            <a:off x="11252200" y="6315075"/>
            <a:ext cx="406400" cy="365125"/>
          </a:xfrm>
        </p:spPr>
        <p:txBody>
          <a:bodyPr anchor="ctr">
            <a:normAutofit/>
          </a:bodyPr>
          <a:lstStyle/>
          <a:p>
            <a:pPr>
              <a:spcAft>
                <a:spcPts val="600"/>
              </a:spcAft>
            </a:pPr>
            <a:fld id="{C263D6C4-4840-40CC-AC84-17E24B3B7BDE}" type="slidenum">
              <a:rPr lang="en-US" noProof="0" smtClean="0"/>
              <a:pPr>
                <a:spcAft>
                  <a:spcPts val="600"/>
                </a:spcAft>
              </a:pPr>
              <a:t>9</a:t>
            </a:fld>
            <a:endParaRPr lang="en-US" noProof="0" dirty="0"/>
          </a:p>
        </p:txBody>
      </p:sp>
      <p:pic>
        <p:nvPicPr>
          <p:cNvPr id="4" name="Picture 3">
            <a:extLst>
              <a:ext uri="{FF2B5EF4-FFF2-40B4-BE49-F238E27FC236}">
                <a16:creationId xmlns:a16="http://schemas.microsoft.com/office/drawing/2014/main" id="{24E19868-EE98-4EF0-A6EE-598F9C83669E}"/>
              </a:ext>
            </a:extLst>
          </p:cNvPr>
          <p:cNvPicPr>
            <a:picLocks noChangeAspect="1"/>
          </p:cNvPicPr>
          <p:nvPr/>
        </p:nvPicPr>
        <p:blipFill>
          <a:blip r:embed="rId2"/>
          <a:stretch>
            <a:fillRect/>
          </a:stretch>
        </p:blipFill>
        <p:spPr>
          <a:xfrm>
            <a:off x="5215478" y="1432097"/>
            <a:ext cx="4411082" cy="1821350"/>
          </a:xfrm>
          <a:prstGeom prst="rect">
            <a:avLst/>
          </a:prstGeom>
        </p:spPr>
      </p:pic>
      <p:pic>
        <p:nvPicPr>
          <p:cNvPr id="5" name="Picture 4">
            <a:extLst>
              <a:ext uri="{FF2B5EF4-FFF2-40B4-BE49-F238E27FC236}">
                <a16:creationId xmlns:a16="http://schemas.microsoft.com/office/drawing/2014/main" id="{61E7D921-4D03-4086-BBFB-71F41DC6C691}"/>
              </a:ext>
            </a:extLst>
          </p:cNvPr>
          <p:cNvPicPr>
            <a:picLocks noChangeAspect="1"/>
          </p:cNvPicPr>
          <p:nvPr/>
        </p:nvPicPr>
        <p:blipFill>
          <a:blip r:embed="rId3"/>
          <a:stretch>
            <a:fillRect/>
          </a:stretch>
        </p:blipFill>
        <p:spPr>
          <a:xfrm>
            <a:off x="4358640" y="3497960"/>
            <a:ext cx="5389840" cy="2286821"/>
          </a:xfrm>
          <a:prstGeom prst="rect">
            <a:avLst/>
          </a:prstGeom>
        </p:spPr>
      </p:pic>
    </p:spTree>
    <p:extLst>
      <p:ext uri="{BB962C8B-B14F-4D97-AF65-F5344CB8AC3E}">
        <p14:creationId xmlns:p14="http://schemas.microsoft.com/office/powerpoint/2010/main" val="1359413755"/>
      </p:ext>
    </p:extLst>
  </p:cSld>
  <p:clrMapOvr>
    <a:masterClrMapping/>
  </p:clrMapOvr>
</p:sld>
</file>

<file path=ppt/theme/theme1.xml><?xml version="1.0" encoding="utf-8"?>
<a:theme xmlns:a="http://schemas.openxmlformats.org/drawingml/2006/main" name="Office Theme">
  <a:themeElements>
    <a:clrScheme name="Custom 12">
      <a:dk1>
        <a:srgbClr val="000000"/>
      </a:dk1>
      <a:lt1>
        <a:srgbClr val="FFFFFF"/>
      </a:lt1>
      <a:dk2>
        <a:srgbClr val="6D6E71"/>
      </a:dk2>
      <a:lt2>
        <a:srgbClr val="58595B"/>
      </a:lt2>
      <a:accent1>
        <a:srgbClr val="0065A4"/>
      </a:accent1>
      <a:accent2>
        <a:srgbClr val="47C3D3"/>
      </a:accent2>
      <a:accent3>
        <a:srgbClr val="8F2D63"/>
      </a:accent3>
      <a:accent4>
        <a:srgbClr val="1A6871"/>
      </a:accent4>
      <a:accent5>
        <a:srgbClr val="0C4360"/>
      </a:accent5>
      <a:accent6>
        <a:srgbClr val="F47735"/>
      </a:accent6>
      <a:hlink>
        <a:srgbClr val="00559A"/>
      </a:hlink>
      <a:folHlink>
        <a:srgbClr val="595851"/>
      </a:folHlink>
    </a:clrScheme>
    <a:fontScheme name="Custom 3">
      <a:majorFont>
        <a:latin typeface="Trebuchet MS"/>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66687569_Modern blue presentation_AAS_v5" id="{C7B59113-CD15-4341-96CA-86E715D5BE98}" vid="{5A8FDAEB-3DF3-4B3C-A708-49813F8D6F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5757914-1161-4661-9696-421FD6935CD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C103400-4A22-4E35-B588-4C4D4263895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B26E0C9-B2AA-42E6-97B6-E1B7D9EAF12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360</TotalTime>
  <Words>916</Words>
  <Application>Microsoft Office PowerPoint</Application>
  <PresentationFormat>Widescreen</PresentationFormat>
  <Paragraphs>91</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Trade Gothic LT Pro</vt:lpstr>
      <vt:lpstr>Arial</vt:lpstr>
      <vt:lpstr>Calibri</vt:lpstr>
      <vt:lpstr>Trebuchet MS</vt:lpstr>
      <vt:lpstr>Office Theme</vt:lpstr>
      <vt:lpstr>Battle of Neighborhoods</vt:lpstr>
      <vt:lpstr>Introduction</vt:lpstr>
      <vt:lpstr>Problem Statement</vt:lpstr>
      <vt:lpstr>Objective</vt:lpstr>
      <vt:lpstr>Data Gathering</vt:lpstr>
      <vt:lpstr>Data Gathering Cont’d</vt:lpstr>
      <vt:lpstr>FourSquare API</vt:lpstr>
      <vt:lpstr>FourSquare API Cont’d</vt:lpstr>
      <vt:lpstr>Map Plotting</vt:lpstr>
      <vt:lpstr>Map Plotting Cont’d</vt:lpstr>
      <vt:lpstr>Bar Graph</vt:lpstr>
      <vt:lpstr>Bar Graph Cont’d</vt:lpstr>
      <vt:lpstr>Mark Cluster the Top 4 Neighborhood</vt:lpstr>
      <vt:lpstr>Mark Cluster the Top 4 Neighborhood</vt:lpstr>
      <vt:lpstr>Result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Battle of Neighborhoods</dc:title>
  <dc:creator>David Liu</dc:creator>
  <cp:lastModifiedBy>David Liu</cp:lastModifiedBy>
  <cp:revision>26</cp:revision>
  <dcterms:created xsi:type="dcterms:W3CDTF">2020-07-27T03:39:10Z</dcterms:created>
  <dcterms:modified xsi:type="dcterms:W3CDTF">2020-07-28T05:18:54Z</dcterms:modified>
</cp:coreProperties>
</file>